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customXml/itemProps6.xml" ContentType="application/vnd.openxmlformats-officedocument.customXmlProperties+xml"/>
  <Override PartName="/customXml/itemProps7.xml" ContentType="application/vnd.openxmlformats-officedocument.customXmlProperties+xml"/>
  <Override PartName="/customXml/itemProps8.xml" ContentType="application/vnd.openxmlformats-officedocument.customXmlProperties+xml"/>
  <Override PartName="/customXml/itemProps9.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0"/>
  </p:sldMasterIdLst>
  <p:notesMasterIdLst>
    <p:notesMasterId r:id="rId34"/>
  </p:notesMasterIdLst>
  <p:handoutMasterIdLst>
    <p:handoutMasterId r:id="rId35"/>
  </p:handoutMasterIdLst>
  <p:sldIdLst>
    <p:sldId id="466" r:id="rId11"/>
    <p:sldId id="808" r:id="rId12"/>
    <p:sldId id="844" r:id="rId13"/>
    <p:sldId id="819" r:id="rId14"/>
    <p:sldId id="809" r:id="rId15"/>
    <p:sldId id="817" r:id="rId16"/>
    <p:sldId id="823" r:id="rId17"/>
    <p:sldId id="845" r:id="rId18"/>
    <p:sldId id="846" r:id="rId19"/>
    <p:sldId id="826" r:id="rId20"/>
    <p:sldId id="847" r:id="rId21"/>
    <p:sldId id="835" r:id="rId22"/>
    <p:sldId id="840" r:id="rId23"/>
    <p:sldId id="851" r:id="rId24"/>
    <p:sldId id="848" r:id="rId25"/>
    <p:sldId id="849" r:id="rId26"/>
    <p:sldId id="825" r:id="rId27"/>
    <p:sldId id="852" r:id="rId28"/>
    <p:sldId id="854" r:id="rId29"/>
    <p:sldId id="855" r:id="rId30"/>
    <p:sldId id="856" r:id="rId31"/>
    <p:sldId id="857" r:id="rId32"/>
    <p:sldId id="853" r:id="rId33"/>
  </p:sldIdLst>
  <p:sldSz cx="9144000" cy="5143500" type="screen16x9"/>
  <p:notesSz cx="6858000" cy="9144000"/>
  <p:defaultTextStyle>
    <a:defPPr>
      <a:defRPr lang="nl-NL"/>
    </a:defPPr>
    <a:lvl1pPr marL="0" algn="l" defTabSz="685800" rtl="0" eaLnBrk="1" latinLnBrk="0" hangingPunct="1">
      <a:defRPr sz="1400" kern="1200">
        <a:solidFill>
          <a:schemeClr val="tx1"/>
        </a:solidFill>
        <a:latin typeface="+mn-lt"/>
        <a:ea typeface="+mn-ea"/>
        <a:cs typeface="+mn-cs"/>
      </a:defRPr>
    </a:lvl1pPr>
    <a:lvl2pPr marL="342900" algn="l" defTabSz="685800" rtl="0" eaLnBrk="1" latinLnBrk="0" hangingPunct="1">
      <a:defRPr sz="1400" kern="1200">
        <a:solidFill>
          <a:schemeClr val="tx1"/>
        </a:solidFill>
        <a:latin typeface="+mn-lt"/>
        <a:ea typeface="+mn-ea"/>
        <a:cs typeface="+mn-cs"/>
      </a:defRPr>
    </a:lvl2pPr>
    <a:lvl3pPr marL="685800" algn="l" defTabSz="685800" rtl="0" eaLnBrk="1" latinLnBrk="0" hangingPunct="1">
      <a:defRPr sz="1400" kern="1200">
        <a:solidFill>
          <a:schemeClr val="tx1"/>
        </a:solidFill>
        <a:latin typeface="+mn-lt"/>
        <a:ea typeface="+mn-ea"/>
        <a:cs typeface="+mn-cs"/>
      </a:defRPr>
    </a:lvl3pPr>
    <a:lvl4pPr marL="1028700" algn="l" defTabSz="685800" rtl="0" eaLnBrk="1" latinLnBrk="0" hangingPunct="1">
      <a:defRPr sz="1400" kern="1200">
        <a:solidFill>
          <a:schemeClr val="tx1"/>
        </a:solidFill>
        <a:latin typeface="+mn-lt"/>
        <a:ea typeface="+mn-ea"/>
        <a:cs typeface="+mn-cs"/>
      </a:defRPr>
    </a:lvl4pPr>
    <a:lvl5pPr marL="1371600" algn="l" defTabSz="685800" rtl="0" eaLnBrk="1" latinLnBrk="0" hangingPunct="1">
      <a:defRPr sz="1400" kern="1200">
        <a:solidFill>
          <a:schemeClr val="tx1"/>
        </a:solidFill>
        <a:latin typeface="+mn-lt"/>
        <a:ea typeface="+mn-ea"/>
        <a:cs typeface="+mn-cs"/>
      </a:defRPr>
    </a:lvl5pPr>
    <a:lvl6pPr marL="1714500" algn="l" defTabSz="685800" rtl="0" eaLnBrk="1" latinLnBrk="0" hangingPunct="1">
      <a:defRPr sz="1400" kern="1200">
        <a:solidFill>
          <a:schemeClr val="tx1"/>
        </a:solidFill>
        <a:latin typeface="+mn-lt"/>
        <a:ea typeface="+mn-ea"/>
        <a:cs typeface="+mn-cs"/>
      </a:defRPr>
    </a:lvl6pPr>
    <a:lvl7pPr marL="2057400" algn="l" defTabSz="685800" rtl="0" eaLnBrk="1" latinLnBrk="0" hangingPunct="1">
      <a:defRPr sz="1400" kern="1200">
        <a:solidFill>
          <a:schemeClr val="tx1"/>
        </a:solidFill>
        <a:latin typeface="+mn-lt"/>
        <a:ea typeface="+mn-ea"/>
        <a:cs typeface="+mn-cs"/>
      </a:defRPr>
    </a:lvl7pPr>
    <a:lvl8pPr marL="2400300" algn="l" defTabSz="685800" rtl="0" eaLnBrk="1" latinLnBrk="0" hangingPunct="1">
      <a:defRPr sz="1400" kern="1200">
        <a:solidFill>
          <a:schemeClr val="tx1"/>
        </a:solidFill>
        <a:latin typeface="+mn-lt"/>
        <a:ea typeface="+mn-ea"/>
        <a:cs typeface="+mn-cs"/>
      </a:defRPr>
    </a:lvl8pPr>
    <a:lvl9pPr marL="2743200" algn="l" defTabSz="685800" rtl="0" eaLnBrk="1" latinLnBrk="0" hangingPunct="1">
      <a:defRPr sz="14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117" userDrawn="1">
          <p15:clr>
            <a:srgbClr val="A4A3A4"/>
          </p15:clr>
        </p15:guide>
        <p15:guide id="2" pos="4830" userDrawn="1">
          <p15:clr>
            <a:srgbClr val="A4A3A4"/>
          </p15:clr>
        </p15:guide>
        <p15:guide id="3" orient="horz" pos="2845" userDrawn="1">
          <p15:clr>
            <a:srgbClr val="A4A3A4"/>
          </p15:clr>
        </p15:guide>
        <p15:guide id="5" orient="horz" pos="100" userDrawn="1">
          <p15:clr>
            <a:srgbClr val="A4A3A4"/>
          </p15:clr>
        </p15:guide>
        <p15:guide id="6" pos="5647"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Quinty Muller" initials="QM"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161"/>
    <a:srgbClr val="8CBF5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76463" autoAdjust="0"/>
  </p:normalViewPr>
  <p:slideViewPr>
    <p:cSldViewPr snapToGrid="0" snapToObjects="1" showGuides="1">
      <p:cViewPr varScale="1">
        <p:scale>
          <a:sx n="150" d="100"/>
          <a:sy n="150" d="100"/>
        </p:scale>
        <p:origin x="456" y="126"/>
      </p:cViewPr>
      <p:guideLst>
        <p:guide orient="horz" pos="3117"/>
        <p:guide pos="4830"/>
        <p:guide orient="horz" pos="2845"/>
        <p:guide orient="horz" pos="100"/>
        <p:guide pos="5647"/>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00" d="100"/>
        <a:sy n="100" d="100"/>
      </p:scale>
      <p:origin x="0" y="0"/>
    </p:cViewPr>
  </p:sorterViewPr>
  <p:notesViewPr>
    <p:cSldViewPr snapToGrid="0" snapToObjects="1" showGuides="1">
      <p:cViewPr varScale="1">
        <p:scale>
          <a:sx n="135" d="100"/>
          <a:sy n="135" d="100"/>
        </p:scale>
        <p:origin x="4144" y="16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customXml" Target="../customXml/item8.xml"/><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slide" Target="slides/slide16.xml"/><Relationship Id="rId39"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slide" Target="slides/slide11.xml"/><Relationship Id="rId34" Type="http://schemas.openxmlformats.org/officeDocument/2006/relationships/notesMaster" Target="notesMasters/notesMaster1.xml"/><Relationship Id="rId7" Type="http://schemas.openxmlformats.org/officeDocument/2006/relationships/customXml" Target="../customXml/item7.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6.xml"/><Relationship Id="rId20" Type="http://schemas.openxmlformats.org/officeDocument/2006/relationships/slide" Target="slides/slide10.xml"/><Relationship Id="rId29" Type="http://schemas.openxmlformats.org/officeDocument/2006/relationships/slide" Target="slides/slide19.xml"/><Relationship Id="rId1" Type="http://schemas.openxmlformats.org/officeDocument/2006/relationships/customXml" Target="../customXml/item1.xml"/><Relationship Id="rId6" Type="http://schemas.openxmlformats.org/officeDocument/2006/relationships/customXml" Target="../customXml/item6.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customXml" Target="../customXml/item5.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commentAuthors" Target="commentAuthors.xml"/><Relationship Id="rId10" Type="http://schemas.openxmlformats.org/officeDocument/2006/relationships/slideMaster" Target="slideMasters/slideMaster1.xml"/><Relationship Id="rId19" Type="http://schemas.openxmlformats.org/officeDocument/2006/relationships/slide" Target="slides/slide9.xml"/><Relationship Id="rId31" Type="http://schemas.openxmlformats.org/officeDocument/2006/relationships/slide" Target="slides/slide21.xml"/><Relationship Id="rId4" Type="http://schemas.openxmlformats.org/officeDocument/2006/relationships/customXml" Target="../customXml/item4.xml"/><Relationship Id="rId9" Type="http://schemas.openxmlformats.org/officeDocument/2006/relationships/customXml" Target="../customXml/item9.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dirty="0">
              <a:latin typeface="Arial" panose="020B0604020202020204" pitchFamily="34" charset="0"/>
            </a:endParaRPr>
          </a:p>
        </p:txBody>
      </p:sp>
      <p:sp>
        <p:nvSpPr>
          <p:cNvPr id="3" name="Tijdelijke aanduiding voor datum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192976C-3B8F-BC4D-81E4-2E86834EF185}" type="datetimeFigureOut">
              <a:rPr lang="en-GB" smtClean="0">
                <a:latin typeface="Arial" panose="020B0604020202020204" pitchFamily="34" charset="0"/>
              </a:rPr>
              <a:t>28/11/2024</a:t>
            </a:fld>
            <a:endParaRPr lang="en-GB" dirty="0">
              <a:latin typeface="Arial" panose="020B0604020202020204" pitchFamily="34" charset="0"/>
            </a:endParaRPr>
          </a:p>
        </p:txBody>
      </p:sp>
      <p:sp>
        <p:nvSpPr>
          <p:cNvPr id="4" name="Tijdelijke aanduiding voor voettekst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dirty="0">
              <a:latin typeface="Arial" panose="020B0604020202020204" pitchFamily="34" charset="0"/>
            </a:endParaRPr>
          </a:p>
        </p:txBody>
      </p:sp>
      <p:sp>
        <p:nvSpPr>
          <p:cNvPr id="5" name="Tijdelijke aanduiding voor dianumm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B4829C87-5FDE-1C4D-83D2-3D91403AEB6C}" type="slidenum">
              <a:rPr lang="en-GB" smtClean="0">
                <a:latin typeface="Arial" panose="020B0604020202020204" pitchFamily="34" charset="0"/>
              </a:rPr>
              <a:t>‹nr.›</a:t>
            </a:fld>
            <a:endParaRPr lang="en-GB" dirty="0">
              <a:latin typeface="Arial" panose="020B0604020202020204" pitchFamily="34" charset="0"/>
            </a:endParaRPr>
          </a:p>
        </p:txBody>
      </p:sp>
    </p:spTree>
    <p:extLst>
      <p:ext uri="{BB962C8B-B14F-4D97-AF65-F5344CB8AC3E}">
        <p14:creationId xmlns:p14="http://schemas.microsoft.com/office/powerpoint/2010/main" val="110784375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b="0" i="0">
                <a:latin typeface="Arial" panose="020B0604020202020204" pitchFamily="34" charset="0"/>
              </a:defRPr>
            </a:lvl1pPr>
          </a:lstStyle>
          <a:p>
            <a:endParaRPr lang="nl-NL"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b="0" i="0">
                <a:latin typeface="Arial" panose="020B0604020202020204" pitchFamily="34" charset="0"/>
              </a:defRPr>
            </a:lvl1pPr>
          </a:lstStyle>
          <a:p>
            <a:fld id="{2EB605DA-B614-4A9A-9E24-61BEA9AE683A}" type="datetimeFigureOut">
              <a:rPr lang="nl-NL" smtClean="0"/>
              <a:pPr/>
              <a:t>28-11-2024</a:t>
            </a:fld>
            <a:endParaRPr lang="nl-NL" dirty="0"/>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nl-NL"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nl-NL" dirty="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b="0" i="0">
                <a:latin typeface="Arial" panose="020B0604020202020204" pitchFamily="34" charset="0"/>
              </a:defRPr>
            </a:lvl1pPr>
          </a:lstStyle>
          <a:p>
            <a:endParaRPr lang="nl-NL"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b="0" i="0">
                <a:latin typeface="Arial" panose="020B0604020202020204" pitchFamily="34" charset="0"/>
              </a:defRPr>
            </a:lvl1pPr>
          </a:lstStyle>
          <a:p>
            <a:fld id="{409B42FE-A0AC-48B9-BAE6-99E44E2052F2}" type="slidenum">
              <a:rPr lang="nl-NL" smtClean="0"/>
              <a:pPr/>
              <a:t>‹nr.›</a:t>
            </a:fld>
            <a:endParaRPr lang="nl-NL" dirty="0"/>
          </a:p>
        </p:txBody>
      </p:sp>
    </p:spTree>
    <p:extLst>
      <p:ext uri="{BB962C8B-B14F-4D97-AF65-F5344CB8AC3E}">
        <p14:creationId xmlns:p14="http://schemas.microsoft.com/office/powerpoint/2010/main" val="3574477655"/>
      </p:ext>
    </p:extLst>
  </p:cSld>
  <p:clrMap bg1="lt1" tx1="dk1" bg2="lt2" tx2="dk2" accent1="accent1" accent2="accent2" accent3="accent3" accent4="accent4" accent5="accent5" accent6="accent6" hlink="hlink" folHlink="folHlink"/>
  <p:notesStyle>
    <a:lvl1pPr marL="0" algn="l" defTabSz="685800" rtl="0" eaLnBrk="1" latinLnBrk="0" hangingPunct="1">
      <a:defRPr sz="900" b="0" i="0" kern="1200">
        <a:solidFill>
          <a:schemeClr val="tx1"/>
        </a:solidFill>
        <a:latin typeface="Arial" panose="020B0604020202020204" pitchFamily="34" charset="0"/>
        <a:ea typeface="+mn-ea"/>
        <a:cs typeface="+mn-cs"/>
      </a:defRPr>
    </a:lvl1pPr>
    <a:lvl2pPr marL="342900" algn="l" defTabSz="685800" rtl="0" eaLnBrk="1" latinLnBrk="0" hangingPunct="1">
      <a:defRPr sz="900" b="0" i="0" kern="1200">
        <a:solidFill>
          <a:schemeClr val="tx1"/>
        </a:solidFill>
        <a:latin typeface="Arial" panose="020B0604020202020204" pitchFamily="34" charset="0"/>
        <a:ea typeface="+mn-ea"/>
        <a:cs typeface="+mn-cs"/>
      </a:defRPr>
    </a:lvl2pPr>
    <a:lvl3pPr marL="685800" algn="l" defTabSz="685800" rtl="0" eaLnBrk="1" latinLnBrk="0" hangingPunct="1">
      <a:defRPr sz="900" b="0" i="0" kern="1200">
        <a:solidFill>
          <a:schemeClr val="tx1"/>
        </a:solidFill>
        <a:latin typeface="Arial" panose="020B0604020202020204" pitchFamily="34" charset="0"/>
        <a:ea typeface="+mn-ea"/>
        <a:cs typeface="+mn-cs"/>
      </a:defRPr>
    </a:lvl3pPr>
    <a:lvl4pPr marL="1028700" algn="l" defTabSz="685800" rtl="0" eaLnBrk="1" latinLnBrk="0" hangingPunct="1">
      <a:defRPr sz="900" b="0" i="0" kern="1200">
        <a:solidFill>
          <a:schemeClr val="tx1"/>
        </a:solidFill>
        <a:latin typeface="Arial" panose="020B0604020202020204" pitchFamily="34" charset="0"/>
        <a:ea typeface="+mn-ea"/>
        <a:cs typeface="+mn-cs"/>
      </a:defRPr>
    </a:lvl4pPr>
    <a:lvl5pPr marL="1371600" algn="l" defTabSz="685800" rtl="0" eaLnBrk="1" latinLnBrk="0" hangingPunct="1">
      <a:defRPr sz="900" b="0" i="0" kern="1200">
        <a:solidFill>
          <a:schemeClr val="tx1"/>
        </a:solidFill>
        <a:latin typeface="Arial" panose="020B0604020202020204" pitchFamily="34" charset="0"/>
        <a:ea typeface="+mn-ea"/>
        <a:cs typeface="+mn-cs"/>
      </a:defRPr>
    </a:lvl5pPr>
    <a:lvl6pPr marL="1714500" algn="l" defTabSz="685800" rtl="0" eaLnBrk="1" latinLnBrk="0" hangingPunct="1">
      <a:defRPr sz="900" kern="1200">
        <a:solidFill>
          <a:schemeClr val="tx1"/>
        </a:solidFill>
        <a:latin typeface="+mn-lt"/>
        <a:ea typeface="+mn-ea"/>
        <a:cs typeface="+mn-cs"/>
      </a:defRPr>
    </a:lvl6pPr>
    <a:lvl7pPr marL="2057400" algn="l" defTabSz="685800" rtl="0" eaLnBrk="1" latinLnBrk="0" hangingPunct="1">
      <a:defRPr sz="900" kern="1200">
        <a:solidFill>
          <a:schemeClr val="tx1"/>
        </a:solidFill>
        <a:latin typeface="+mn-lt"/>
        <a:ea typeface="+mn-ea"/>
        <a:cs typeface="+mn-cs"/>
      </a:defRPr>
    </a:lvl7pPr>
    <a:lvl8pPr marL="2400300" algn="l" defTabSz="685800" rtl="0" eaLnBrk="1" latinLnBrk="0" hangingPunct="1">
      <a:defRPr sz="900" kern="1200">
        <a:solidFill>
          <a:schemeClr val="tx1"/>
        </a:solidFill>
        <a:latin typeface="+mn-lt"/>
        <a:ea typeface="+mn-ea"/>
        <a:cs typeface="+mn-cs"/>
      </a:defRPr>
    </a:lvl8pPr>
    <a:lvl9pPr marL="2743200" algn="l" defTabSz="685800" rtl="0" eaLnBrk="1" latinLnBrk="0" hangingPunct="1">
      <a:defRPr sz="9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wmf"/><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slide">
    <p:bg>
      <p:bgPr>
        <a:solidFill>
          <a:schemeClr val="bg1"/>
        </a:solidFill>
        <a:effectLst/>
      </p:bgPr>
    </p:bg>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579074" y="3903590"/>
            <a:ext cx="7886700" cy="744594"/>
          </a:xfrm>
        </p:spPr>
        <p:txBody>
          <a:bodyPr anchor="b" anchorCtr="0">
            <a:noAutofit/>
          </a:bodyPr>
          <a:lstStyle>
            <a:lvl1pPr algn="l">
              <a:defRPr sz="3000" cap="none" baseline="0">
                <a:solidFill>
                  <a:srgbClr val="007161"/>
                </a:solidFill>
                <a:latin typeface="Arial" panose="020B0604020202020204" pitchFamily="34" charset="0"/>
                <a:ea typeface="Arial Hebrew" charset="-79"/>
                <a:cs typeface="Arial Hebrew" charset="-79"/>
              </a:defRPr>
            </a:lvl1pPr>
          </a:lstStyle>
          <a:p>
            <a:r>
              <a:rPr lang="nl-NL" dirty="0"/>
              <a:t>Titelstijl van model bewerken</a:t>
            </a:r>
            <a:endParaRPr lang="en-GB" dirty="0"/>
          </a:p>
        </p:txBody>
      </p:sp>
      <p:sp>
        <p:nvSpPr>
          <p:cNvPr id="10" name="Tijdelijke aanduiding voor inhoud 9"/>
          <p:cNvSpPr>
            <a:spLocks noGrp="1"/>
          </p:cNvSpPr>
          <p:nvPr>
            <p:ph sz="quarter" idx="13" hasCustomPrompt="1"/>
          </p:nvPr>
        </p:nvSpPr>
        <p:spPr>
          <a:xfrm>
            <a:off x="577937" y="4466169"/>
            <a:ext cx="7887841" cy="480290"/>
          </a:xfrm>
        </p:spPr>
        <p:txBody>
          <a:bodyPr anchor="ctr" anchorCtr="0">
            <a:normAutofit/>
          </a:bodyPr>
          <a:lstStyle>
            <a:lvl1pPr marL="0" indent="0" algn="l">
              <a:buNone/>
              <a:defRPr sz="1800" cap="none" baseline="0">
                <a:solidFill>
                  <a:srgbClr val="007161"/>
                </a:solidFill>
                <a:latin typeface="Arial" panose="020B0604020202020204" pitchFamily="34" charset="0"/>
              </a:defRPr>
            </a:lvl1pPr>
            <a:lvl2pPr marL="342896" indent="0">
              <a:buNone/>
              <a:defRPr/>
            </a:lvl2pPr>
            <a:lvl3pPr marL="685793" indent="0">
              <a:buNone/>
              <a:defRPr/>
            </a:lvl3pPr>
            <a:lvl4pPr marL="1028690" indent="0">
              <a:buNone/>
              <a:defRPr/>
            </a:lvl4pPr>
            <a:lvl5pPr marL="1371587" indent="0">
              <a:buNone/>
              <a:defRPr/>
            </a:lvl5pPr>
          </a:lstStyle>
          <a:p>
            <a:pPr lvl="0"/>
            <a:r>
              <a:rPr lang="nl-NL" dirty="0"/>
              <a:t>Klik om de tekststijl van het model te bewerken</a:t>
            </a:r>
            <a:endParaRPr lang="en-GB" dirty="0"/>
          </a:p>
        </p:txBody>
      </p:sp>
      <p:sp>
        <p:nvSpPr>
          <p:cNvPr id="13" name="Ovaal 12">
            <a:extLst>
              <a:ext uri="{FF2B5EF4-FFF2-40B4-BE49-F238E27FC236}">
                <a16:creationId xmlns:a16="http://schemas.microsoft.com/office/drawing/2014/main" id="{566738BA-5529-8F46-8A33-33579ACA4B1A}"/>
              </a:ext>
            </a:extLst>
          </p:cNvPr>
          <p:cNvSpPr/>
          <p:nvPr userDrawn="1"/>
        </p:nvSpPr>
        <p:spPr>
          <a:xfrm>
            <a:off x="3001195" y="378247"/>
            <a:ext cx="1143651" cy="114365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endParaRPr lang="nl-NL" sz="1400" b="0" i="0" dirty="0">
              <a:latin typeface="Arial" panose="020B0604020202020204" pitchFamily="34" charset="0"/>
            </a:endParaRPr>
          </a:p>
        </p:txBody>
      </p:sp>
      <p:sp>
        <p:nvSpPr>
          <p:cNvPr id="14" name="Rechthoek 13">
            <a:extLst>
              <a:ext uri="{FF2B5EF4-FFF2-40B4-BE49-F238E27FC236}">
                <a16:creationId xmlns:a16="http://schemas.microsoft.com/office/drawing/2014/main" id="{1312B95C-8139-6E4C-AE38-8F1F6ECCFD4F}"/>
              </a:ext>
            </a:extLst>
          </p:cNvPr>
          <p:cNvSpPr/>
          <p:nvPr userDrawn="1"/>
        </p:nvSpPr>
        <p:spPr>
          <a:xfrm>
            <a:off x="3098294" y="1569176"/>
            <a:ext cx="949444" cy="14296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endParaRPr lang="nl-NL" sz="1400" b="0" i="0" dirty="0">
              <a:latin typeface="Arial" panose="020B0604020202020204" pitchFamily="34" charset="0"/>
            </a:endParaRPr>
          </a:p>
        </p:txBody>
      </p:sp>
      <p:sp>
        <p:nvSpPr>
          <p:cNvPr id="15" name="Parallellogram 14">
            <a:extLst>
              <a:ext uri="{FF2B5EF4-FFF2-40B4-BE49-F238E27FC236}">
                <a16:creationId xmlns:a16="http://schemas.microsoft.com/office/drawing/2014/main" id="{DA9DD723-A8C6-3243-9ED1-8D886043E491}"/>
              </a:ext>
            </a:extLst>
          </p:cNvPr>
          <p:cNvSpPr/>
          <p:nvPr userDrawn="1"/>
        </p:nvSpPr>
        <p:spPr>
          <a:xfrm rot="16200000">
            <a:off x="3448257" y="2298129"/>
            <a:ext cx="2373613" cy="915703"/>
          </a:xfrm>
          <a:prstGeom prst="parallelogram">
            <a:avLst>
              <a:gd name="adj" fmla="val 97769"/>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endParaRPr lang="nl-NL" sz="1400" b="0" i="0" dirty="0">
              <a:latin typeface="Arial" panose="020B0604020202020204" pitchFamily="34" charset="0"/>
            </a:endParaRPr>
          </a:p>
        </p:txBody>
      </p:sp>
      <p:sp>
        <p:nvSpPr>
          <p:cNvPr id="16" name="Parallellogram 15">
            <a:extLst>
              <a:ext uri="{FF2B5EF4-FFF2-40B4-BE49-F238E27FC236}">
                <a16:creationId xmlns:a16="http://schemas.microsoft.com/office/drawing/2014/main" id="{06B8A1C8-291B-F64D-8D22-FC9D80FEA129}"/>
              </a:ext>
            </a:extLst>
          </p:cNvPr>
          <p:cNvSpPr/>
          <p:nvPr userDrawn="1"/>
        </p:nvSpPr>
        <p:spPr>
          <a:xfrm rot="5400000" flipH="1">
            <a:off x="4359139" y="2298129"/>
            <a:ext cx="2373613" cy="915703"/>
          </a:xfrm>
          <a:prstGeom prst="parallelogram">
            <a:avLst>
              <a:gd name="adj" fmla="val 97769"/>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endParaRPr lang="nl-NL" sz="1400" b="0" i="0" dirty="0">
              <a:latin typeface="Arial" panose="020B0604020202020204" pitchFamily="34" charset="0"/>
            </a:endParaRPr>
          </a:p>
        </p:txBody>
      </p:sp>
      <p:cxnSp>
        <p:nvCxnSpPr>
          <p:cNvPr id="4" name="Rechte verbindingslijn 3">
            <a:extLst>
              <a:ext uri="{FF2B5EF4-FFF2-40B4-BE49-F238E27FC236}">
                <a16:creationId xmlns:a16="http://schemas.microsoft.com/office/drawing/2014/main" id="{D02BA485-0AF6-1D4E-9F81-E74EC0DD5581}"/>
              </a:ext>
            </a:extLst>
          </p:cNvPr>
          <p:cNvCxnSpPr/>
          <p:nvPr userDrawn="1"/>
        </p:nvCxnSpPr>
        <p:spPr>
          <a:xfrm>
            <a:off x="483476" y="4225161"/>
            <a:ext cx="0" cy="588579"/>
          </a:xfrm>
          <a:prstGeom prst="line">
            <a:avLst/>
          </a:prstGeom>
          <a:ln w="9525"/>
        </p:spPr>
        <p:style>
          <a:lnRef idx="1">
            <a:schemeClr val="accent1"/>
          </a:lnRef>
          <a:fillRef idx="0">
            <a:schemeClr val="accent1"/>
          </a:fillRef>
          <a:effectRef idx="0">
            <a:schemeClr val="accent1"/>
          </a:effectRef>
          <a:fontRef idx="minor">
            <a:schemeClr val="tx1"/>
          </a:fontRef>
        </p:style>
      </p:cxnSp>
      <p:sp>
        <p:nvSpPr>
          <p:cNvPr id="12" name="Tijdelijke aanduiding voor tekst 4">
            <a:extLst>
              <a:ext uri="{FF2B5EF4-FFF2-40B4-BE49-F238E27FC236}">
                <a16:creationId xmlns:a16="http://schemas.microsoft.com/office/drawing/2014/main" id="{77ECD36B-DCDF-CC4E-B6EB-E44B362B035A}"/>
              </a:ext>
            </a:extLst>
          </p:cNvPr>
          <p:cNvSpPr>
            <a:spLocks noGrp="1"/>
          </p:cNvSpPr>
          <p:nvPr>
            <p:ph type="body" sz="quarter" idx="15" hasCustomPrompt="1"/>
          </p:nvPr>
        </p:nvSpPr>
        <p:spPr>
          <a:xfrm>
            <a:off x="-2" y="2263500"/>
            <a:ext cx="180000" cy="2880000"/>
          </a:xfrm>
          <a:solidFill>
            <a:srgbClr val="8CBF59"/>
          </a:solidFill>
        </p:spPr>
        <p:txBody>
          <a:bodyPr/>
          <a:lstStyle>
            <a:lvl1pPr marL="0" indent="0">
              <a:buNone/>
              <a:defRPr/>
            </a:lvl1pPr>
          </a:lstStyle>
          <a:p>
            <a:pPr lvl="0"/>
            <a:r>
              <a:rPr lang="en-GB" dirty="0"/>
              <a:t> </a:t>
            </a:r>
          </a:p>
        </p:txBody>
      </p:sp>
    </p:spTree>
    <p:extLst>
      <p:ext uri="{BB962C8B-B14F-4D97-AF65-F5344CB8AC3E}">
        <p14:creationId xmlns:p14="http://schemas.microsoft.com/office/powerpoint/2010/main" val="9090571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50"/>
                                        <p:tgtEl>
                                          <p:spTgt spid="13"/>
                                        </p:tgtEl>
                                      </p:cBhvr>
                                    </p:animEffect>
                                  </p:childTnLst>
                                </p:cTn>
                              </p:par>
                              <p:par>
                                <p:cTn id="8" presetID="6" presetClass="emph" presetSubtype="0" accel="100000" autoRev="1" fill="hold" grpId="1" nodeType="withEffect">
                                  <p:stCondLst>
                                    <p:cond delay="0"/>
                                  </p:stCondLst>
                                  <p:childTnLst>
                                    <p:animScale>
                                      <p:cBhvr>
                                        <p:cTn id="9" dur="250" fill="hold"/>
                                        <p:tgtEl>
                                          <p:spTgt spid="13"/>
                                        </p:tgtEl>
                                      </p:cBhvr>
                                      <p:by x="90000" y="90000"/>
                                    </p:animScale>
                                  </p:childTnLst>
                                </p:cTn>
                              </p:par>
                              <p:par>
                                <p:cTn id="10" presetID="22" presetClass="entr" presetSubtype="1" fill="hold" grpId="0" nodeType="withEffect">
                                  <p:stCondLst>
                                    <p:cond delay="250"/>
                                  </p:stCondLst>
                                  <p:childTnLst>
                                    <p:set>
                                      <p:cBhvr>
                                        <p:cTn id="11" dur="1" fill="hold">
                                          <p:stCondLst>
                                            <p:cond delay="0"/>
                                          </p:stCondLst>
                                        </p:cTn>
                                        <p:tgtEl>
                                          <p:spTgt spid="14"/>
                                        </p:tgtEl>
                                        <p:attrNameLst>
                                          <p:attrName>style.visibility</p:attrName>
                                        </p:attrNameLst>
                                      </p:cBhvr>
                                      <p:to>
                                        <p:strVal val="visible"/>
                                      </p:to>
                                    </p:set>
                                    <p:animEffect transition="in" filter="wipe(up)">
                                      <p:cBhvr>
                                        <p:cTn id="12" dur="250"/>
                                        <p:tgtEl>
                                          <p:spTgt spid="14"/>
                                        </p:tgtEl>
                                      </p:cBhvr>
                                    </p:animEffect>
                                  </p:childTnLst>
                                </p:cTn>
                              </p:par>
                              <p:par>
                                <p:cTn id="13" presetID="6" presetClass="emph" presetSubtype="0" accel="100000" autoRev="1" fill="hold" grpId="1" nodeType="withEffect">
                                  <p:stCondLst>
                                    <p:cond delay="250"/>
                                  </p:stCondLst>
                                  <p:childTnLst>
                                    <p:animScale>
                                      <p:cBhvr>
                                        <p:cTn id="14" dur="350" fill="hold"/>
                                        <p:tgtEl>
                                          <p:spTgt spid="14"/>
                                        </p:tgtEl>
                                      </p:cBhvr>
                                      <p:by x="75000" y="100000"/>
                                    </p:animScale>
                                  </p:childTnLst>
                                </p:cTn>
                              </p:par>
                              <p:par>
                                <p:cTn id="15" presetID="8" presetClass="emph" presetSubtype="0" decel="100000" fill="hold" grpId="2" nodeType="withEffect">
                                  <p:stCondLst>
                                    <p:cond delay="250"/>
                                  </p:stCondLst>
                                  <p:childTnLst>
                                    <p:animRot by="10800000">
                                      <p:cBhvr>
                                        <p:cTn id="16" dur="1000" fill="hold"/>
                                        <p:tgtEl>
                                          <p:spTgt spid="14"/>
                                        </p:tgtEl>
                                        <p:attrNameLst>
                                          <p:attrName>r</p:attrName>
                                        </p:attrNameLst>
                                      </p:cBhvr>
                                    </p:animRot>
                                  </p:childTnLst>
                                </p:cTn>
                              </p:par>
                              <p:par>
                                <p:cTn id="17" presetID="22" presetClass="entr" presetSubtype="2" fill="hold" grpId="0" nodeType="withEffect">
                                  <p:stCondLst>
                                    <p:cond delay="450"/>
                                  </p:stCondLst>
                                  <p:childTnLst>
                                    <p:set>
                                      <p:cBhvr>
                                        <p:cTn id="18" dur="1" fill="hold">
                                          <p:stCondLst>
                                            <p:cond delay="0"/>
                                          </p:stCondLst>
                                        </p:cTn>
                                        <p:tgtEl>
                                          <p:spTgt spid="15"/>
                                        </p:tgtEl>
                                        <p:attrNameLst>
                                          <p:attrName>style.visibility</p:attrName>
                                        </p:attrNameLst>
                                      </p:cBhvr>
                                      <p:to>
                                        <p:strVal val="visible"/>
                                      </p:to>
                                    </p:set>
                                    <p:animEffect transition="in" filter="wipe(right)">
                                      <p:cBhvr>
                                        <p:cTn id="19" dur="250"/>
                                        <p:tgtEl>
                                          <p:spTgt spid="15"/>
                                        </p:tgtEl>
                                      </p:cBhvr>
                                    </p:animEffect>
                                  </p:childTnLst>
                                </p:cTn>
                              </p:par>
                              <p:par>
                                <p:cTn id="20" presetID="6" presetClass="emph" presetSubtype="0" accel="100000" autoRev="1" fill="hold" grpId="1" nodeType="withEffect">
                                  <p:stCondLst>
                                    <p:cond delay="450"/>
                                  </p:stCondLst>
                                  <p:childTnLst>
                                    <p:animScale>
                                      <p:cBhvr>
                                        <p:cTn id="21" dur="250" fill="hold"/>
                                        <p:tgtEl>
                                          <p:spTgt spid="15"/>
                                        </p:tgtEl>
                                      </p:cBhvr>
                                      <p:by x="100000" y="115000"/>
                                    </p:animScale>
                                  </p:childTnLst>
                                </p:cTn>
                              </p:par>
                              <p:par>
                                <p:cTn id="22" presetID="22" presetClass="entr" presetSubtype="8" fill="hold" grpId="0" nodeType="withEffect">
                                  <p:stCondLst>
                                    <p:cond delay="450"/>
                                  </p:stCondLst>
                                  <p:childTnLst>
                                    <p:set>
                                      <p:cBhvr>
                                        <p:cTn id="23" dur="1" fill="hold">
                                          <p:stCondLst>
                                            <p:cond delay="0"/>
                                          </p:stCondLst>
                                        </p:cTn>
                                        <p:tgtEl>
                                          <p:spTgt spid="16"/>
                                        </p:tgtEl>
                                        <p:attrNameLst>
                                          <p:attrName>style.visibility</p:attrName>
                                        </p:attrNameLst>
                                      </p:cBhvr>
                                      <p:to>
                                        <p:strVal val="visible"/>
                                      </p:to>
                                    </p:set>
                                    <p:animEffect transition="in" filter="wipe(left)">
                                      <p:cBhvr>
                                        <p:cTn id="24" dur="250"/>
                                        <p:tgtEl>
                                          <p:spTgt spid="16"/>
                                        </p:tgtEl>
                                      </p:cBhvr>
                                    </p:animEffect>
                                  </p:childTnLst>
                                </p:cTn>
                              </p:par>
                              <p:par>
                                <p:cTn id="25" presetID="6" presetClass="emph" presetSubtype="0" accel="100000" autoRev="1" fill="hold" grpId="1" nodeType="withEffect">
                                  <p:stCondLst>
                                    <p:cond delay="450"/>
                                  </p:stCondLst>
                                  <p:childTnLst>
                                    <p:animScale>
                                      <p:cBhvr>
                                        <p:cTn id="26" dur="250" fill="hold"/>
                                        <p:tgtEl>
                                          <p:spTgt spid="16"/>
                                        </p:tgtEl>
                                      </p:cBhvr>
                                      <p:by x="100000" y="11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3" grpId="1" animBg="1"/>
      <p:bldP spid="14" grpId="0" animBg="1"/>
      <p:bldP spid="14" grpId="1" animBg="1"/>
      <p:bldP spid="14" grpId="2" animBg="1"/>
      <p:bldP spid="15" grpId="0" animBg="1"/>
      <p:bldP spid="15" grpId="1" animBg="1"/>
      <p:bldP spid="16" grpId="0" animBg="1"/>
      <p:bldP spid="16" grpId="1" animBg="1"/>
    </p:bld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fotopagina 2 fotos">
    <p:spTree>
      <p:nvGrpSpPr>
        <p:cNvPr id="1" name=""/>
        <p:cNvGrpSpPr/>
        <p:nvPr/>
      </p:nvGrpSpPr>
      <p:grpSpPr>
        <a:xfrm>
          <a:off x="0" y="0"/>
          <a:ext cx="0" cy="0"/>
          <a:chOff x="0" y="0"/>
          <a:chExt cx="0" cy="0"/>
        </a:xfrm>
      </p:grpSpPr>
      <p:sp>
        <p:nvSpPr>
          <p:cNvPr id="21" name="Tijdelijke aanduiding voor tekst 5">
            <a:extLst>
              <a:ext uri="{FF2B5EF4-FFF2-40B4-BE49-F238E27FC236}">
                <a16:creationId xmlns:a16="http://schemas.microsoft.com/office/drawing/2014/main" id="{3B2D8244-E7F0-4A46-B50B-71CC55C082D9}"/>
              </a:ext>
            </a:extLst>
          </p:cNvPr>
          <p:cNvSpPr>
            <a:spLocks noGrp="1"/>
          </p:cNvSpPr>
          <p:nvPr>
            <p:ph type="body" sz="quarter" idx="17" hasCustomPrompt="1"/>
          </p:nvPr>
        </p:nvSpPr>
        <p:spPr>
          <a:xfrm>
            <a:off x="8457711" y="237887"/>
            <a:ext cx="399292" cy="464121"/>
          </a:xfrm>
          <a:blipFill>
            <a:blip r:embed="rId2"/>
            <a:stretch>
              <a:fillRect/>
            </a:stretch>
          </a:blipFill>
        </p:spPr>
        <p:txBody>
          <a:bodyPr>
            <a:normAutofit/>
          </a:bodyPr>
          <a:lstStyle>
            <a:lvl1pPr marL="0" indent="0">
              <a:buNone/>
              <a:defRPr/>
            </a:lvl1pPr>
            <a:lvl2pPr marL="342897" indent="0" algn="l">
              <a:buNone/>
              <a:defRPr sz="400" baseline="0">
                <a:solidFill>
                  <a:srgbClr val="007161"/>
                </a:solidFill>
              </a:defRPr>
            </a:lvl2pPr>
            <a:lvl3pPr marL="685793" indent="0">
              <a:buNone/>
              <a:defRPr/>
            </a:lvl3pPr>
            <a:lvl4pPr marL="1028690" indent="0">
              <a:buNone/>
              <a:defRPr/>
            </a:lvl4pPr>
            <a:lvl5pPr marL="1371587" indent="0">
              <a:buNone/>
              <a:defRPr/>
            </a:lvl5pPr>
          </a:lstStyle>
          <a:p>
            <a:pPr lvl="1"/>
            <a:r>
              <a:rPr lang="nl-NL" dirty="0"/>
              <a:t> </a:t>
            </a:r>
          </a:p>
        </p:txBody>
      </p:sp>
      <p:sp>
        <p:nvSpPr>
          <p:cNvPr id="9" name="Freeform 49">
            <a:extLst>
              <a:ext uri="{FF2B5EF4-FFF2-40B4-BE49-F238E27FC236}">
                <a16:creationId xmlns:a16="http://schemas.microsoft.com/office/drawing/2014/main" id="{A0B64BF7-7DB9-654F-BC6E-E458182BE420}"/>
              </a:ext>
            </a:extLst>
          </p:cNvPr>
          <p:cNvSpPr>
            <a:spLocks/>
          </p:cNvSpPr>
          <p:nvPr userDrawn="1"/>
        </p:nvSpPr>
        <p:spPr bwMode="auto">
          <a:xfrm>
            <a:off x="9346815" y="4650434"/>
            <a:ext cx="212263" cy="179474"/>
          </a:xfrm>
          <a:custGeom>
            <a:avLst/>
            <a:gdLst>
              <a:gd name="T0" fmla="*/ 202 w 369"/>
              <a:gd name="T1" fmla="*/ 7 h 312"/>
              <a:gd name="T2" fmla="*/ 361 w 369"/>
              <a:gd name="T3" fmla="*/ 143 h 312"/>
              <a:gd name="T4" fmla="*/ 369 w 369"/>
              <a:gd name="T5" fmla="*/ 161 h 312"/>
              <a:gd name="T6" fmla="*/ 363 w 369"/>
              <a:gd name="T7" fmla="*/ 177 h 312"/>
              <a:gd name="T8" fmla="*/ 344 w 369"/>
              <a:gd name="T9" fmla="*/ 184 h 312"/>
              <a:gd name="T10" fmla="*/ 312 w 369"/>
              <a:gd name="T11" fmla="*/ 188 h 312"/>
              <a:gd name="T12" fmla="*/ 309 w 369"/>
              <a:gd name="T13" fmla="*/ 297 h 312"/>
              <a:gd name="T14" fmla="*/ 297 w 369"/>
              <a:gd name="T15" fmla="*/ 310 h 312"/>
              <a:gd name="T16" fmla="*/ 247 w 369"/>
              <a:gd name="T17" fmla="*/ 312 h 312"/>
              <a:gd name="T18" fmla="*/ 242 w 369"/>
              <a:gd name="T19" fmla="*/ 285 h 312"/>
              <a:gd name="T20" fmla="*/ 242 w 369"/>
              <a:gd name="T21" fmla="*/ 212 h 312"/>
              <a:gd name="T22" fmla="*/ 238 w 369"/>
              <a:gd name="T23" fmla="*/ 208 h 312"/>
              <a:gd name="T24" fmla="*/ 192 w 369"/>
              <a:gd name="T25" fmla="*/ 207 h 312"/>
              <a:gd name="T26" fmla="*/ 185 w 369"/>
              <a:gd name="T27" fmla="*/ 210 h 312"/>
              <a:gd name="T28" fmla="*/ 184 w 369"/>
              <a:gd name="T29" fmla="*/ 216 h 312"/>
              <a:gd name="T30" fmla="*/ 184 w 369"/>
              <a:gd name="T31" fmla="*/ 311 h 312"/>
              <a:gd name="T32" fmla="*/ 81 w 369"/>
              <a:gd name="T33" fmla="*/ 312 h 312"/>
              <a:gd name="T34" fmla="*/ 60 w 369"/>
              <a:gd name="T35" fmla="*/ 300 h 312"/>
              <a:gd name="T36" fmla="*/ 58 w 369"/>
              <a:gd name="T37" fmla="*/ 189 h 312"/>
              <a:gd name="T38" fmla="*/ 54 w 369"/>
              <a:gd name="T39" fmla="*/ 184 h 312"/>
              <a:gd name="T40" fmla="*/ 13 w 369"/>
              <a:gd name="T41" fmla="*/ 182 h 312"/>
              <a:gd name="T42" fmla="*/ 0 w 369"/>
              <a:gd name="T43" fmla="*/ 164 h 312"/>
              <a:gd name="T44" fmla="*/ 8 w 369"/>
              <a:gd name="T45" fmla="*/ 143 h 312"/>
              <a:gd name="T46" fmla="*/ 55 w 369"/>
              <a:gd name="T47" fmla="*/ 102 h 312"/>
              <a:gd name="T48" fmla="*/ 58 w 369"/>
              <a:gd name="T49" fmla="*/ 97 h 312"/>
              <a:gd name="T50" fmla="*/ 58 w 369"/>
              <a:gd name="T51" fmla="*/ 32 h 312"/>
              <a:gd name="T52" fmla="*/ 61 w 369"/>
              <a:gd name="T53" fmla="*/ 24 h 312"/>
              <a:gd name="T54" fmla="*/ 70 w 369"/>
              <a:gd name="T55" fmla="*/ 23 h 312"/>
              <a:gd name="T56" fmla="*/ 95 w 369"/>
              <a:gd name="T57" fmla="*/ 23 h 312"/>
              <a:gd name="T58" fmla="*/ 102 w 369"/>
              <a:gd name="T59" fmla="*/ 28 h 312"/>
              <a:gd name="T60" fmla="*/ 103 w 369"/>
              <a:gd name="T61" fmla="*/ 35 h 312"/>
              <a:gd name="T62" fmla="*/ 107 w 369"/>
              <a:gd name="T63" fmla="*/ 59 h 312"/>
              <a:gd name="T64" fmla="*/ 167 w 369"/>
              <a:gd name="T65" fmla="*/ 7 h 312"/>
              <a:gd name="T66" fmla="*/ 190 w 369"/>
              <a:gd name="T67" fmla="*/ 0 h 3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69" h="312">
                <a:moveTo>
                  <a:pt x="190" y="0"/>
                </a:moveTo>
                <a:lnTo>
                  <a:pt x="202" y="7"/>
                </a:lnTo>
                <a:lnTo>
                  <a:pt x="283" y="77"/>
                </a:lnTo>
                <a:lnTo>
                  <a:pt x="361" y="143"/>
                </a:lnTo>
                <a:lnTo>
                  <a:pt x="367" y="151"/>
                </a:lnTo>
                <a:lnTo>
                  <a:pt x="369" y="161"/>
                </a:lnTo>
                <a:lnTo>
                  <a:pt x="368" y="169"/>
                </a:lnTo>
                <a:lnTo>
                  <a:pt x="363" y="177"/>
                </a:lnTo>
                <a:lnTo>
                  <a:pt x="354" y="182"/>
                </a:lnTo>
                <a:lnTo>
                  <a:pt x="344" y="184"/>
                </a:lnTo>
                <a:lnTo>
                  <a:pt x="312" y="184"/>
                </a:lnTo>
                <a:lnTo>
                  <a:pt x="312" y="188"/>
                </a:lnTo>
                <a:lnTo>
                  <a:pt x="312" y="286"/>
                </a:lnTo>
                <a:lnTo>
                  <a:pt x="309" y="297"/>
                </a:lnTo>
                <a:lnTo>
                  <a:pt x="304" y="305"/>
                </a:lnTo>
                <a:lnTo>
                  <a:pt x="297" y="310"/>
                </a:lnTo>
                <a:lnTo>
                  <a:pt x="287" y="312"/>
                </a:lnTo>
                <a:lnTo>
                  <a:pt x="247" y="312"/>
                </a:lnTo>
                <a:lnTo>
                  <a:pt x="242" y="312"/>
                </a:lnTo>
                <a:lnTo>
                  <a:pt x="242" y="285"/>
                </a:lnTo>
                <a:lnTo>
                  <a:pt x="242" y="216"/>
                </a:lnTo>
                <a:lnTo>
                  <a:pt x="242" y="212"/>
                </a:lnTo>
                <a:lnTo>
                  <a:pt x="241" y="210"/>
                </a:lnTo>
                <a:lnTo>
                  <a:pt x="238" y="208"/>
                </a:lnTo>
                <a:lnTo>
                  <a:pt x="234" y="207"/>
                </a:lnTo>
                <a:lnTo>
                  <a:pt x="192" y="207"/>
                </a:lnTo>
                <a:lnTo>
                  <a:pt x="188" y="208"/>
                </a:lnTo>
                <a:lnTo>
                  <a:pt x="185" y="210"/>
                </a:lnTo>
                <a:lnTo>
                  <a:pt x="184" y="212"/>
                </a:lnTo>
                <a:lnTo>
                  <a:pt x="184" y="216"/>
                </a:lnTo>
                <a:lnTo>
                  <a:pt x="184" y="307"/>
                </a:lnTo>
                <a:lnTo>
                  <a:pt x="184" y="311"/>
                </a:lnTo>
                <a:lnTo>
                  <a:pt x="180" y="312"/>
                </a:lnTo>
                <a:lnTo>
                  <a:pt x="81" y="312"/>
                </a:lnTo>
                <a:lnTo>
                  <a:pt x="69" y="308"/>
                </a:lnTo>
                <a:lnTo>
                  <a:pt x="60" y="300"/>
                </a:lnTo>
                <a:lnTo>
                  <a:pt x="58" y="287"/>
                </a:lnTo>
                <a:lnTo>
                  <a:pt x="58" y="189"/>
                </a:lnTo>
                <a:lnTo>
                  <a:pt x="58" y="184"/>
                </a:lnTo>
                <a:lnTo>
                  <a:pt x="54" y="184"/>
                </a:lnTo>
                <a:lnTo>
                  <a:pt x="23" y="184"/>
                </a:lnTo>
                <a:lnTo>
                  <a:pt x="13" y="182"/>
                </a:lnTo>
                <a:lnTo>
                  <a:pt x="4" y="176"/>
                </a:lnTo>
                <a:lnTo>
                  <a:pt x="0" y="164"/>
                </a:lnTo>
                <a:lnTo>
                  <a:pt x="1" y="153"/>
                </a:lnTo>
                <a:lnTo>
                  <a:pt x="8" y="143"/>
                </a:lnTo>
                <a:lnTo>
                  <a:pt x="53" y="104"/>
                </a:lnTo>
                <a:lnTo>
                  <a:pt x="55" y="102"/>
                </a:lnTo>
                <a:lnTo>
                  <a:pt x="56" y="99"/>
                </a:lnTo>
                <a:lnTo>
                  <a:pt x="58" y="97"/>
                </a:lnTo>
                <a:lnTo>
                  <a:pt x="58" y="37"/>
                </a:lnTo>
                <a:lnTo>
                  <a:pt x="58" y="32"/>
                </a:lnTo>
                <a:lnTo>
                  <a:pt x="59" y="28"/>
                </a:lnTo>
                <a:lnTo>
                  <a:pt x="61" y="24"/>
                </a:lnTo>
                <a:lnTo>
                  <a:pt x="65" y="23"/>
                </a:lnTo>
                <a:lnTo>
                  <a:pt x="70" y="23"/>
                </a:lnTo>
                <a:lnTo>
                  <a:pt x="90" y="23"/>
                </a:lnTo>
                <a:lnTo>
                  <a:pt x="95" y="23"/>
                </a:lnTo>
                <a:lnTo>
                  <a:pt x="99" y="25"/>
                </a:lnTo>
                <a:lnTo>
                  <a:pt x="102" y="28"/>
                </a:lnTo>
                <a:lnTo>
                  <a:pt x="103" y="32"/>
                </a:lnTo>
                <a:lnTo>
                  <a:pt x="103" y="35"/>
                </a:lnTo>
                <a:lnTo>
                  <a:pt x="103" y="62"/>
                </a:lnTo>
                <a:lnTo>
                  <a:pt x="107" y="59"/>
                </a:lnTo>
                <a:lnTo>
                  <a:pt x="109" y="57"/>
                </a:lnTo>
                <a:lnTo>
                  <a:pt x="167" y="7"/>
                </a:lnTo>
                <a:lnTo>
                  <a:pt x="178" y="0"/>
                </a:lnTo>
                <a:lnTo>
                  <a:pt x="190" y="0"/>
                </a:lnTo>
                <a:close/>
              </a:path>
            </a:pathLst>
          </a:custGeom>
          <a:solidFill>
            <a:srgbClr val="8CBF59"/>
          </a:solidFill>
          <a:ln w="19050">
            <a:noFill/>
            <a:prstDash val="solid"/>
            <a:round/>
            <a:headEnd/>
            <a:tailEnd/>
          </a:ln>
        </p:spPr>
        <p:txBody>
          <a:bodyPr vert="horz" wrap="square" lIns="91440" tIns="45720" rIns="91440" bIns="45720" numCol="1" anchor="t" anchorCtr="0" compatLnSpc="1">
            <a:prstTxWarp prst="textNoShape">
              <a:avLst/>
            </a:prstTxWarp>
          </a:bodyPr>
          <a:lstStyle/>
          <a:p>
            <a:endParaRPr lang="en-GB" dirty="0">
              <a:latin typeface="Arial Narrow" panose="020B0604020202020204" pitchFamily="34" charset="0"/>
              <a:cs typeface="Arial Narrow" panose="020B0604020202020204" pitchFamily="34" charset="0"/>
            </a:endParaRPr>
          </a:p>
        </p:txBody>
      </p:sp>
      <p:sp>
        <p:nvSpPr>
          <p:cNvPr id="8" name="Tekstvak 7">
            <a:hlinkClick r:id="" action="ppaction://noaction"/>
            <a:extLst>
              <a:ext uri="{FF2B5EF4-FFF2-40B4-BE49-F238E27FC236}">
                <a16:creationId xmlns:a16="http://schemas.microsoft.com/office/drawing/2014/main" id="{918E905F-F8B0-A64F-9E94-B5F933735249}"/>
              </a:ext>
            </a:extLst>
          </p:cNvPr>
          <p:cNvSpPr txBox="1"/>
          <p:nvPr userDrawn="1"/>
        </p:nvSpPr>
        <p:spPr>
          <a:xfrm>
            <a:off x="9144000" y="4624402"/>
            <a:ext cx="614511" cy="405683"/>
          </a:xfrm>
          <a:prstGeom prst="rect">
            <a:avLst/>
          </a:prstGeom>
          <a:noFill/>
        </p:spPr>
        <p:txBody>
          <a:bodyPr wrap="square" lIns="36000" tIns="36000" rIns="36000" rtlCol="0">
            <a:spAutoFit/>
          </a:bodyPr>
          <a:lstStyle/>
          <a:p>
            <a:pPr algn="ctr"/>
            <a:endParaRPr lang="nl-NL" sz="700" dirty="0"/>
          </a:p>
          <a:p>
            <a:pPr algn="ctr"/>
            <a:endParaRPr lang="nl-NL" sz="700" dirty="0"/>
          </a:p>
          <a:p>
            <a:pPr algn="ctr"/>
            <a:r>
              <a:rPr lang="nl-NL" sz="700" dirty="0"/>
              <a:t>MARKTEN</a:t>
            </a:r>
          </a:p>
        </p:txBody>
      </p:sp>
      <p:sp>
        <p:nvSpPr>
          <p:cNvPr id="5" name="Tijdelijke aanduiding voor afbeelding 4"/>
          <p:cNvSpPr>
            <a:spLocks noGrp="1"/>
          </p:cNvSpPr>
          <p:nvPr>
            <p:ph type="pic" sz="quarter" idx="14" hasCustomPrompt="1"/>
          </p:nvPr>
        </p:nvSpPr>
        <p:spPr>
          <a:xfrm>
            <a:off x="402191" y="1915484"/>
            <a:ext cx="3661392" cy="1792479"/>
          </a:xfrm>
        </p:spPr>
        <p:txBody>
          <a:bodyPr/>
          <a:lstStyle>
            <a:lvl1pPr marL="0" indent="0">
              <a:buFontTx/>
              <a:buNone/>
              <a:defRPr/>
            </a:lvl1pPr>
          </a:lstStyle>
          <a:p>
            <a:r>
              <a:rPr lang="en-GB" dirty="0"/>
              <a:t> </a:t>
            </a:r>
          </a:p>
        </p:txBody>
      </p:sp>
      <p:cxnSp>
        <p:nvCxnSpPr>
          <p:cNvPr id="4" name="Rechte verbindingslijn 3"/>
          <p:cNvCxnSpPr/>
          <p:nvPr userDrawn="1"/>
        </p:nvCxnSpPr>
        <p:spPr>
          <a:xfrm flipV="1">
            <a:off x="476250" y="469948"/>
            <a:ext cx="0" cy="373673"/>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20" name="Tijdelijke aanduiding voor tekst 5">
            <a:extLst>
              <a:ext uri="{FF2B5EF4-FFF2-40B4-BE49-F238E27FC236}">
                <a16:creationId xmlns:a16="http://schemas.microsoft.com/office/drawing/2014/main" id="{6F00B967-338F-4B4F-B511-C957782E85EA}"/>
              </a:ext>
            </a:extLst>
          </p:cNvPr>
          <p:cNvSpPr>
            <a:spLocks noGrp="1"/>
          </p:cNvSpPr>
          <p:nvPr>
            <p:ph type="body" sz="quarter" idx="18"/>
          </p:nvPr>
        </p:nvSpPr>
        <p:spPr>
          <a:xfrm>
            <a:off x="402153" y="1673765"/>
            <a:ext cx="3661391" cy="226336"/>
          </a:xfrm>
        </p:spPr>
        <p:txBody>
          <a:bodyPr>
            <a:noAutofit/>
          </a:bodyPr>
          <a:lstStyle>
            <a:lvl1pPr marL="0" indent="0">
              <a:buNone/>
              <a:defRPr sz="1300" b="0" i="1" baseline="0">
                <a:solidFill>
                  <a:srgbClr val="8CBF59"/>
                </a:solidFill>
              </a:defRPr>
            </a:lvl1pPr>
            <a:lvl2pPr marL="342897" indent="0">
              <a:buNone/>
              <a:defRPr sz="1800"/>
            </a:lvl2pPr>
            <a:lvl3pPr marL="685793" indent="0">
              <a:buNone/>
              <a:defRPr sz="1800"/>
            </a:lvl3pPr>
            <a:lvl4pPr marL="1028690" indent="0">
              <a:buNone/>
              <a:defRPr sz="1800"/>
            </a:lvl4pPr>
            <a:lvl5pPr marL="1371587" indent="0">
              <a:buNone/>
              <a:defRPr sz="1800"/>
            </a:lvl5pPr>
          </a:lstStyle>
          <a:p>
            <a:pPr lvl="0"/>
            <a:r>
              <a:rPr lang="en-US"/>
              <a:t>Click to edit Master text styles</a:t>
            </a:r>
          </a:p>
        </p:txBody>
      </p:sp>
      <p:sp>
        <p:nvSpPr>
          <p:cNvPr id="11" name="Tijdelijke aanduiding voor afbeelding 4">
            <a:extLst>
              <a:ext uri="{FF2B5EF4-FFF2-40B4-BE49-F238E27FC236}">
                <a16:creationId xmlns:a16="http://schemas.microsoft.com/office/drawing/2014/main" id="{E38E8280-8242-42B6-A8BC-31D95B1B58ED}"/>
              </a:ext>
            </a:extLst>
          </p:cNvPr>
          <p:cNvSpPr>
            <a:spLocks noGrp="1"/>
          </p:cNvSpPr>
          <p:nvPr>
            <p:ph type="pic" sz="quarter" idx="19" hasCustomPrompt="1"/>
          </p:nvPr>
        </p:nvSpPr>
        <p:spPr>
          <a:xfrm>
            <a:off x="4688710" y="1923214"/>
            <a:ext cx="3661392" cy="1792479"/>
          </a:xfrm>
        </p:spPr>
        <p:txBody>
          <a:bodyPr/>
          <a:lstStyle>
            <a:lvl1pPr marL="0" indent="0">
              <a:buFontTx/>
              <a:buNone/>
              <a:defRPr/>
            </a:lvl1pPr>
          </a:lstStyle>
          <a:p>
            <a:r>
              <a:rPr lang="en-GB" dirty="0"/>
              <a:t> </a:t>
            </a:r>
          </a:p>
        </p:txBody>
      </p:sp>
      <p:sp>
        <p:nvSpPr>
          <p:cNvPr id="17" name="Tijdelijke aanduiding voor tekst 5">
            <a:extLst>
              <a:ext uri="{FF2B5EF4-FFF2-40B4-BE49-F238E27FC236}">
                <a16:creationId xmlns:a16="http://schemas.microsoft.com/office/drawing/2014/main" id="{494701A8-1274-4B58-9588-5D8338C9BB07}"/>
              </a:ext>
            </a:extLst>
          </p:cNvPr>
          <p:cNvSpPr>
            <a:spLocks noGrp="1"/>
          </p:cNvSpPr>
          <p:nvPr>
            <p:ph type="body" sz="quarter" idx="22"/>
          </p:nvPr>
        </p:nvSpPr>
        <p:spPr>
          <a:xfrm>
            <a:off x="4688672" y="1673765"/>
            <a:ext cx="3661391" cy="234066"/>
          </a:xfrm>
        </p:spPr>
        <p:txBody>
          <a:bodyPr>
            <a:noAutofit/>
          </a:bodyPr>
          <a:lstStyle>
            <a:lvl1pPr marL="0" indent="0">
              <a:buNone/>
              <a:defRPr sz="1300" b="0" i="1" baseline="0">
                <a:solidFill>
                  <a:srgbClr val="8CBF59"/>
                </a:solidFill>
              </a:defRPr>
            </a:lvl1pPr>
            <a:lvl2pPr marL="342897" indent="0">
              <a:buNone/>
              <a:defRPr sz="1800"/>
            </a:lvl2pPr>
            <a:lvl3pPr marL="685793" indent="0">
              <a:buNone/>
              <a:defRPr sz="1800"/>
            </a:lvl3pPr>
            <a:lvl4pPr marL="1028690" indent="0">
              <a:buNone/>
              <a:defRPr sz="1800"/>
            </a:lvl4pPr>
            <a:lvl5pPr marL="1371587" indent="0">
              <a:buNone/>
              <a:defRPr sz="1800"/>
            </a:lvl5pPr>
          </a:lstStyle>
          <a:p>
            <a:pPr lvl="0"/>
            <a:r>
              <a:rPr lang="en-US"/>
              <a:t>Click to edit Master text styles</a:t>
            </a:r>
          </a:p>
        </p:txBody>
      </p:sp>
      <p:sp>
        <p:nvSpPr>
          <p:cNvPr id="36" name="Tijdelijke aanduiding voor tekst 5">
            <a:extLst>
              <a:ext uri="{FF2B5EF4-FFF2-40B4-BE49-F238E27FC236}">
                <a16:creationId xmlns:a16="http://schemas.microsoft.com/office/drawing/2014/main" id="{F02A05DC-2C3A-4736-9C98-0F5579A82ACA}"/>
              </a:ext>
            </a:extLst>
          </p:cNvPr>
          <p:cNvSpPr>
            <a:spLocks noGrp="1"/>
          </p:cNvSpPr>
          <p:nvPr>
            <p:ph type="body" sz="quarter" idx="27" hasCustomPrompt="1"/>
          </p:nvPr>
        </p:nvSpPr>
        <p:spPr>
          <a:xfrm>
            <a:off x="4688663" y="1518780"/>
            <a:ext cx="3661401" cy="234066"/>
          </a:xfrm>
        </p:spPr>
        <p:txBody>
          <a:bodyPr anchor="b" anchorCtr="0">
            <a:noAutofit/>
          </a:bodyPr>
          <a:lstStyle>
            <a:lvl1pPr marL="0" indent="0">
              <a:buNone/>
              <a:defRPr sz="1300" b="1" i="0" cap="all" baseline="0">
                <a:solidFill>
                  <a:srgbClr val="007161"/>
                </a:solidFill>
              </a:defRPr>
            </a:lvl1pPr>
            <a:lvl2pPr marL="342897" indent="0">
              <a:buNone/>
              <a:defRPr sz="1800"/>
            </a:lvl2pPr>
            <a:lvl3pPr marL="685793" indent="0">
              <a:buNone/>
              <a:defRPr sz="1800"/>
            </a:lvl3pPr>
            <a:lvl4pPr marL="1028690" indent="0">
              <a:buNone/>
              <a:defRPr sz="1800"/>
            </a:lvl4pPr>
            <a:lvl5pPr marL="1371587" indent="0">
              <a:buNone/>
              <a:defRPr sz="1800"/>
            </a:lvl5pPr>
          </a:lstStyle>
          <a:p>
            <a:pPr lvl="0"/>
            <a:r>
              <a:rPr lang="en-US" dirty="0"/>
              <a:t>T</a:t>
            </a:r>
            <a:r>
              <a:rPr lang="nl-NL" dirty="0"/>
              <a:t>ITELSTIJL VAN MODEL BEWERKEN</a:t>
            </a:r>
          </a:p>
        </p:txBody>
      </p:sp>
      <p:sp>
        <p:nvSpPr>
          <p:cNvPr id="46" name="Tijdelijke aanduiding voor tekst 5">
            <a:extLst>
              <a:ext uri="{FF2B5EF4-FFF2-40B4-BE49-F238E27FC236}">
                <a16:creationId xmlns:a16="http://schemas.microsoft.com/office/drawing/2014/main" id="{252A4481-9077-48CA-81B0-D85568E87B33}"/>
              </a:ext>
            </a:extLst>
          </p:cNvPr>
          <p:cNvSpPr>
            <a:spLocks noGrp="1"/>
          </p:cNvSpPr>
          <p:nvPr>
            <p:ph type="body" sz="quarter" idx="34" hasCustomPrompt="1"/>
          </p:nvPr>
        </p:nvSpPr>
        <p:spPr>
          <a:xfrm>
            <a:off x="402143" y="1516338"/>
            <a:ext cx="3661402" cy="234066"/>
          </a:xfrm>
        </p:spPr>
        <p:txBody>
          <a:bodyPr anchor="b" anchorCtr="0">
            <a:noAutofit/>
          </a:bodyPr>
          <a:lstStyle>
            <a:lvl1pPr marL="0" indent="0">
              <a:buNone/>
              <a:defRPr sz="1300" b="1" i="0" cap="all" baseline="0">
                <a:solidFill>
                  <a:srgbClr val="007161"/>
                </a:solidFill>
              </a:defRPr>
            </a:lvl1pPr>
            <a:lvl2pPr marL="342897" indent="0">
              <a:buNone/>
              <a:defRPr sz="1800"/>
            </a:lvl2pPr>
            <a:lvl3pPr marL="685793" indent="0">
              <a:buNone/>
              <a:defRPr sz="1800"/>
            </a:lvl3pPr>
            <a:lvl4pPr marL="1028690" indent="0">
              <a:buNone/>
              <a:defRPr sz="1800"/>
            </a:lvl4pPr>
            <a:lvl5pPr marL="1371587" indent="0">
              <a:buNone/>
              <a:defRPr sz="1800"/>
            </a:lvl5pPr>
          </a:lstStyle>
          <a:p>
            <a:pPr lvl="0"/>
            <a:r>
              <a:rPr lang="en-US" dirty="0"/>
              <a:t>T</a:t>
            </a:r>
            <a:r>
              <a:rPr lang="nl-NL" dirty="0"/>
              <a:t>ITELSTIJL VAN MODEL BEWERKEN</a:t>
            </a:r>
          </a:p>
        </p:txBody>
      </p:sp>
    </p:spTree>
    <p:extLst>
      <p:ext uri="{BB962C8B-B14F-4D97-AF65-F5344CB8AC3E}">
        <p14:creationId xmlns:p14="http://schemas.microsoft.com/office/powerpoint/2010/main" val="1767688076"/>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el + kaart">
    <p:spTree>
      <p:nvGrpSpPr>
        <p:cNvPr id="1" name=""/>
        <p:cNvGrpSpPr/>
        <p:nvPr/>
      </p:nvGrpSpPr>
      <p:grpSpPr>
        <a:xfrm>
          <a:off x="0" y="0"/>
          <a:ext cx="0" cy="0"/>
          <a:chOff x="0" y="0"/>
          <a:chExt cx="0" cy="0"/>
        </a:xfrm>
      </p:grpSpPr>
      <p:sp>
        <p:nvSpPr>
          <p:cNvPr id="7" name="Titel 1">
            <a:extLst>
              <a:ext uri="{FF2B5EF4-FFF2-40B4-BE49-F238E27FC236}">
                <a16:creationId xmlns:a16="http://schemas.microsoft.com/office/drawing/2014/main" id="{06A1225D-73B9-D54B-A12C-A2B3D91C04C4}"/>
              </a:ext>
            </a:extLst>
          </p:cNvPr>
          <p:cNvSpPr>
            <a:spLocks noGrp="1"/>
          </p:cNvSpPr>
          <p:nvPr>
            <p:ph type="title"/>
          </p:nvPr>
        </p:nvSpPr>
        <p:spPr>
          <a:xfrm>
            <a:off x="337051" y="469947"/>
            <a:ext cx="7886700" cy="388615"/>
          </a:xfrm>
        </p:spPr>
        <p:txBody>
          <a:bodyPr anchor="t" anchorCtr="0">
            <a:noAutofit/>
          </a:bodyPr>
          <a:lstStyle>
            <a:lvl1pPr algn="l">
              <a:defRPr sz="2000" cap="all" baseline="0">
                <a:solidFill>
                  <a:srgbClr val="007161"/>
                </a:solidFill>
                <a:latin typeface="Arial" panose="020B0604020202020204" pitchFamily="34" charset="0"/>
                <a:ea typeface="Arial Hebrew" charset="-79"/>
                <a:cs typeface="Arial Hebrew" charset="-79"/>
              </a:defRPr>
            </a:lvl1pPr>
          </a:lstStyle>
          <a:p>
            <a:r>
              <a:rPr lang="en-US"/>
              <a:t>Click to edit Master title style</a:t>
            </a:r>
            <a:endParaRPr lang="en-GB" dirty="0"/>
          </a:p>
        </p:txBody>
      </p:sp>
      <p:sp>
        <p:nvSpPr>
          <p:cNvPr id="11" name="Tijdelijke aanduiding voor tekst 5">
            <a:extLst>
              <a:ext uri="{FF2B5EF4-FFF2-40B4-BE49-F238E27FC236}">
                <a16:creationId xmlns:a16="http://schemas.microsoft.com/office/drawing/2014/main" id="{D152FEEA-070F-7E48-A770-7F47151140FB}"/>
              </a:ext>
            </a:extLst>
          </p:cNvPr>
          <p:cNvSpPr>
            <a:spLocks noGrp="1"/>
          </p:cNvSpPr>
          <p:nvPr>
            <p:ph type="body" sz="quarter" idx="17" hasCustomPrompt="1"/>
          </p:nvPr>
        </p:nvSpPr>
        <p:spPr>
          <a:xfrm>
            <a:off x="8430322" y="387579"/>
            <a:ext cx="399292" cy="464121"/>
          </a:xfrm>
          <a:blipFill>
            <a:blip r:embed="rId2"/>
            <a:stretch>
              <a:fillRect/>
            </a:stretch>
          </a:blipFill>
        </p:spPr>
        <p:txBody>
          <a:bodyPr>
            <a:normAutofit/>
          </a:bodyPr>
          <a:lstStyle>
            <a:lvl1pPr marL="0" indent="0">
              <a:buNone/>
              <a:defRPr/>
            </a:lvl1pPr>
            <a:lvl2pPr marL="342897" indent="0">
              <a:buNone/>
              <a:defRPr sz="400" baseline="0">
                <a:solidFill>
                  <a:srgbClr val="007161"/>
                </a:solidFill>
              </a:defRPr>
            </a:lvl2pPr>
            <a:lvl3pPr marL="685793" indent="0">
              <a:buNone/>
              <a:defRPr/>
            </a:lvl3pPr>
            <a:lvl4pPr marL="1028690" indent="0">
              <a:buNone/>
              <a:defRPr/>
            </a:lvl4pPr>
            <a:lvl5pPr marL="1371587" indent="0">
              <a:buNone/>
              <a:defRPr/>
            </a:lvl5pPr>
          </a:lstStyle>
          <a:p>
            <a:pPr lvl="1"/>
            <a:r>
              <a:rPr lang="nl-NL" dirty="0"/>
              <a:t> </a:t>
            </a:r>
          </a:p>
        </p:txBody>
      </p:sp>
      <p:sp>
        <p:nvSpPr>
          <p:cNvPr id="12" name="Tijdelijke aanduiding voor tekst 4">
            <a:extLst>
              <a:ext uri="{FF2B5EF4-FFF2-40B4-BE49-F238E27FC236}">
                <a16:creationId xmlns:a16="http://schemas.microsoft.com/office/drawing/2014/main" id="{EE0FF08F-0CE5-E24A-B79D-DB855C0BA156}"/>
              </a:ext>
            </a:extLst>
          </p:cNvPr>
          <p:cNvSpPr>
            <a:spLocks noGrp="1"/>
          </p:cNvSpPr>
          <p:nvPr>
            <p:ph type="body" sz="quarter" idx="15" hasCustomPrompt="1"/>
          </p:nvPr>
        </p:nvSpPr>
        <p:spPr>
          <a:xfrm>
            <a:off x="-2" y="2263500"/>
            <a:ext cx="180000" cy="2880000"/>
          </a:xfrm>
          <a:solidFill>
            <a:srgbClr val="8CBF59"/>
          </a:solidFill>
        </p:spPr>
        <p:txBody>
          <a:bodyPr/>
          <a:lstStyle>
            <a:lvl1pPr marL="0" indent="0">
              <a:buNone/>
              <a:defRPr/>
            </a:lvl1pPr>
          </a:lstStyle>
          <a:p>
            <a:pPr lvl="0"/>
            <a:r>
              <a:rPr lang="en-GB" dirty="0"/>
              <a:t> </a:t>
            </a:r>
          </a:p>
        </p:txBody>
      </p:sp>
      <p:sp>
        <p:nvSpPr>
          <p:cNvPr id="9" name="Tijdelijke aanduiding voor afbeelding 4">
            <a:extLst>
              <a:ext uri="{FF2B5EF4-FFF2-40B4-BE49-F238E27FC236}">
                <a16:creationId xmlns:a16="http://schemas.microsoft.com/office/drawing/2014/main" id="{2F05517E-5172-D94D-925D-B4A5C8FAC25A}"/>
              </a:ext>
            </a:extLst>
          </p:cNvPr>
          <p:cNvSpPr>
            <a:spLocks noGrp="1"/>
          </p:cNvSpPr>
          <p:nvPr>
            <p:ph type="pic" sz="quarter" idx="14" hasCustomPrompt="1"/>
          </p:nvPr>
        </p:nvSpPr>
        <p:spPr>
          <a:xfrm>
            <a:off x="178755" y="182880"/>
            <a:ext cx="8787444" cy="4765256"/>
          </a:xfrm>
        </p:spPr>
        <p:txBody>
          <a:bodyPr/>
          <a:lstStyle>
            <a:lvl1pPr marL="0" indent="0">
              <a:buFontTx/>
              <a:buNone/>
              <a:defRPr/>
            </a:lvl1pPr>
          </a:lstStyle>
          <a:p>
            <a:r>
              <a:rPr lang="en-GB" dirty="0"/>
              <a:t> </a:t>
            </a:r>
          </a:p>
        </p:txBody>
      </p:sp>
      <p:sp>
        <p:nvSpPr>
          <p:cNvPr id="10" name="Tijdelijke aanduiding voor tekst 5">
            <a:extLst>
              <a:ext uri="{FF2B5EF4-FFF2-40B4-BE49-F238E27FC236}">
                <a16:creationId xmlns:a16="http://schemas.microsoft.com/office/drawing/2014/main" id="{F4F8DCCF-3E62-E347-A84C-B9DFF572C282}"/>
              </a:ext>
            </a:extLst>
          </p:cNvPr>
          <p:cNvSpPr>
            <a:spLocks noGrp="1"/>
          </p:cNvSpPr>
          <p:nvPr>
            <p:ph type="body" sz="quarter" idx="18"/>
          </p:nvPr>
        </p:nvSpPr>
        <p:spPr>
          <a:xfrm>
            <a:off x="337051" y="728739"/>
            <a:ext cx="7902000" cy="336216"/>
          </a:xfrm>
        </p:spPr>
        <p:txBody>
          <a:bodyPr>
            <a:noAutofit/>
          </a:bodyPr>
          <a:lstStyle>
            <a:lvl1pPr marL="0" indent="0">
              <a:buNone/>
              <a:defRPr sz="1800" baseline="0">
                <a:solidFill>
                  <a:srgbClr val="8CBF59"/>
                </a:solidFill>
              </a:defRPr>
            </a:lvl1pPr>
            <a:lvl2pPr marL="342897" indent="0">
              <a:buNone/>
              <a:defRPr sz="1800"/>
            </a:lvl2pPr>
            <a:lvl3pPr marL="685793" indent="0">
              <a:buNone/>
              <a:defRPr sz="1800"/>
            </a:lvl3pPr>
            <a:lvl4pPr marL="1028690" indent="0">
              <a:buNone/>
              <a:defRPr sz="1800"/>
            </a:lvl4pPr>
            <a:lvl5pPr marL="1371587" indent="0">
              <a:buNone/>
              <a:defRPr sz="1800"/>
            </a:lvl5pPr>
          </a:lstStyle>
          <a:p>
            <a:pPr lvl="0"/>
            <a:r>
              <a:rPr lang="en-US"/>
              <a:t>Click to edit Master text styles</a:t>
            </a:r>
          </a:p>
        </p:txBody>
      </p:sp>
    </p:spTree>
    <p:extLst>
      <p:ext uri="{BB962C8B-B14F-4D97-AF65-F5344CB8AC3E}">
        <p14:creationId xmlns:p14="http://schemas.microsoft.com/office/powerpoint/2010/main" val="187271608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fotopagina 2">
    <p:spTree>
      <p:nvGrpSpPr>
        <p:cNvPr id="1" name=""/>
        <p:cNvGrpSpPr/>
        <p:nvPr/>
      </p:nvGrpSpPr>
      <p:grpSpPr>
        <a:xfrm>
          <a:off x="0" y="0"/>
          <a:ext cx="0" cy="0"/>
          <a:chOff x="0" y="0"/>
          <a:chExt cx="0" cy="0"/>
        </a:xfrm>
      </p:grpSpPr>
      <p:sp>
        <p:nvSpPr>
          <p:cNvPr id="5" name="Tijdelijke aanduiding voor afbeelding 4"/>
          <p:cNvSpPr>
            <a:spLocks noGrp="1"/>
          </p:cNvSpPr>
          <p:nvPr>
            <p:ph type="pic" sz="quarter" idx="14" hasCustomPrompt="1"/>
          </p:nvPr>
        </p:nvSpPr>
        <p:spPr>
          <a:xfrm>
            <a:off x="178755" y="182880"/>
            <a:ext cx="8787600" cy="4302000"/>
          </a:xfrm>
        </p:spPr>
        <p:txBody>
          <a:bodyPr/>
          <a:lstStyle>
            <a:lvl1pPr marL="0" indent="0">
              <a:buFontTx/>
              <a:buNone/>
              <a:defRPr/>
            </a:lvl1pPr>
          </a:lstStyle>
          <a:p>
            <a:r>
              <a:rPr lang="en-GB" dirty="0"/>
              <a:t> </a:t>
            </a:r>
          </a:p>
        </p:txBody>
      </p:sp>
      <p:sp>
        <p:nvSpPr>
          <p:cNvPr id="2" name="Titel 1"/>
          <p:cNvSpPr>
            <a:spLocks noGrp="1"/>
          </p:cNvSpPr>
          <p:nvPr>
            <p:ph type="title" hasCustomPrompt="1"/>
          </p:nvPr>
        </p:nvSpPr>
        <p:spPr>
          <a:xfrm>
            <a:off x="362409" y="4491551"/>
            <a:ext cx="7689391" cy="651949"/>
          </a:xfrm>
        </p:spPr>
        <p:txBody>
          <a:bodyPr anchor="ctr" anchorCtr="0">
            <a:noAutofit/>
          </a:bodyPr>
          <a:lstStyle>
            <a:lvl1pPr algn="l">
              <a:defRPr sz="2000" cap="all" baseline="0">
                <a:solidFill>
                  <a:srgbClr val="007161"/>
                </a:solidFill>
                <a:latin typeface="Arial" panose="020B0604020202020204" pitchFamily="34" charset="0"/>
                <a:ea typeface="Arial Hebrew" charset="-79"/>
                <a:cs typeface="Arial Hebrew" charset="-79"/>
              </a:defRPr>
            </a:lvl1pPr>
          </a:lstStyle>
          <a:p>
            <a:r>
              <a:rPr lang="nl-NL" dirty="0"/>
              <a:t>Titelstijl van model bewerken</a:t>
            </a:r>
            <a:endParaRPr lang="en-GB" dirty="0"/>
          </a:p>
        </p:txBody>
      </p:sp>
      <p:cxnSp>
        <p:nvCxnSpPr>
          <p:cNvPr id="4" name="Rechte verbindingslijn 3"/>
          <p:cNvCxnSpPr/>
          <p:nvPr userDrawn="1"/>
        </p:nvCxnSpPr>
        <p:spPr>
          <a:xfrm flipV="1">
            <a:off x="476250" y="469948"/>
            <a:ext cx="0" cy="373673"/>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6" name="Tijdelijke aanduiding voor tekst 5">
            <a:extLst>
              <a:ext uri="{FF2B5EF4-FFF2-40B4-BE49-F238E27FC236}">
                <a16:creationId xmlns:a16="http://schemas.microsoft.com/office/drawing/2014/main" id="{A8AFA9CF-A4DD-3A4C-B4CB-E62A3C8444A7}"/>
              </a:ext>
            </a:extLst>
          </p:cNvPr>
          <p:cNvSpPr>
            <a:spLocks noGrp="1"/>
          </p:cNvSpPr>
          <p:nvPr>
            <p:ph type="body" sz="quarter" idx="17" hasCustomPrompt="1"/>
          </p:nvPr>
        </p:nvSpPr>
        <p:spPr>
          <a:xfrm>
            <a:off x="8430322" y="387579"/>
            <a:ext cx="399292" cy="464121"/>
          </a:xfrm>
          <a:blipFill>
            <a:blip r:embed="rId2"/>
            <a:stretch>
              <a:fillRect/>
            </a:stretch>
          </a:blipFill>
        </p:spPr>
        <p:txBody>
          <a:bodyPr>
            <a:normAutofit/>
          </a:bodyPr>
          <a:lstStyle>
            <a:lvl1pPr marL="0" indent="0">
              <a:buNone/>
              <a:defRPr/>
            </a:lvl1pPr>
            <a:lvl2pPr marL="342897" indent="0">
              <a:buNone/>
              <a:defRPr sz="400" baseline="0">
                <a:solidFill>
                  <a:srgbClr val="007161"/>
                </a:solidFill>
              </a:defRPr>
            </a:lvl2pPr>
            <a:lvl3pPr marL="685793" indent="0">
              <a:buNone/>
              <a:defRPr/>
            </a:lvl3pPr>
            <a:lvl4pPr marL="1028690" indent="0">
              <a:buNone/>
              <a:defRPr/>
            </a:lvl4pPr>
            <a:lvl5pPr marL="1371587" indent="0">
              <a:buNone/>
              <a:defRPr/>
            </a:lvl5pPr>
          </a:lstStyle>
          <a:p>
            <a:pPr lvl="1"/>
            <a:r>
              <a:rPr lang="nl-NL" dirty="0"/>
              <a:t> </a:t>
            </a:r>
          </a:p>
        </p:txBody>
      </p:sp>
      <p:sp>
        <p:nvSpPr>
          <p:cNvPr id="12" name="Tijdelijke aanduiding voor tekst 4">
            <a:extLst>
              <a:ext uri="{FF2B5EF4-FFF2-40B4-BE49-F238E27FC236}">
                <a16:creationId xmlns:a16="http://schemas.microsoft.com/office/drawing/2014/main" id="{CDE7379F-798F-7C44-B7B6-205B40772FD9}"/>
              </a:ext>
            </a:extLst>
          </p:cNvPr>
          <p:cNvSpPr>
            <a:spLocks noGrp="1"/>
          </p:cNvSpPr>
          <p:nvPr>
            <p:ph type="body" sz="quarter" idx="15"/>
          </p:nvPr>
        </p:nvSpPr>
        <p:spPr>
          <a:xfrm>
            <a:off x="0" y="1435261"/>
            <a:ext cx="180000" cy="3708239"/>
          </a:xfrm>
          <a:solidFill>
            <a:srgbClr val="8CBF59"/>
          </a:solidFill>
        </p:spPr>
        <p:txBody>
          <a:bodyPr>
            <a:normAutofit/>
          </a:bodyPr>
          <a:lstStyle>
            <a:lvl1pPr marL="0" indent="0">
              <a:buNone/>
              <a:defRPr sz="1000" baseline="0">
                <a:solidFill>
                  <a:srgbClr val="8CBF59"/>
                </a:solidFill>
              </a:defRPr>
            </a:lvl1pPr>
          </a:lstStyle>
          <a:p>
            <a:pPr lvl="0"/>
            <a:r>
              <a:rPr lang="en-US"/>
              <a:t>Click to edit Master text styles</a:t>
            </a:r>
          </a:p>
        </p:txBody>
      </p:sp>
    </p:spTree>
    <p:extLst>
      <p:ext uri="{BB962C8B-B14F-4D97-AF65-F5344CB8AC3E}">
        <p14:creationId xmlns:p14="http://schemas.microsoft.com/office/powerpoint/2010/main" val="46953971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Blanco Alleen titel">
    <p:spTree>
      <p:nvGrpSpPr>
        <p:cNvPr id="1" name=""/>
        <p:cNvGrpSpPr/>
        <p:nvPr/>
      </p:nvGrpSpPr>
      <p:grpSpPr>
        <a:xfrm>
          <a:off x="0" y="0"/>
          <a:ext cx="0" cy="0"/>
          <a:chOff x="0" y="0"/>
          <a:chExt cx="0" cy="0"/>
        </a:xfrm>
      </p:grpSpPr>
      <p:sp>
        <p:nvSpPr>
          <p:cNvPr id="7" name="Titel 1">
            <a:extLst>
              <a:ext uri="{FF2B5EF4-FFF2-40B4-BE49-F238E27FC236}">
                <a16:creationId xmlns:a16="http://schemas.microsoft.com/office/drawing/2014/main" id="{06A1225D-73B9-D54B-A12C-A2B3D91C04C4}"/>
              </a:ext>
            </a:extLst>
          </p:cNvPr>
          <p:cNvSpPr>
            <a:spLocks noGrp="1"/>
          </p:cNvSpPr>
          <p:nvPr>
            <p:ph type="title"/>
          </p:nvPr>
        </p:nvSpPr>
        <p:spPr>
          <a:xfrm>
            <a:off x="342580" y="469947"/>
            <a:ext cx="7886700" cy="388615"/>
          </a:xfrm>
        </p:spPr>
        <p:txBody>
          <a:bodyPr anchor="t" anchorCtr="0">
            <a:noAutofit/>
          </a:bodyPr>
          <a:lstStyle>
            <a:lvl1pPr algn="l">
              <a:defRPr sz="2000" cap="all" baseline="0">
                <a:solidFill>
                  <a:srgbClr val="007161"/>
                </a:solidFill>
                <a:latin typeface="Arial" panose="020B0604020202020204" pitchFamily="34" charset="0"/>
                <a:ea typeface="Arial Hebrew" charset="-79"/>
                <a:cs typeface="Arial Hebrew" charset="-79"/>
              </a:defRPr>
            </a:lvl1pPr>
          </a:lstStyle>
          <a:p>
            <a:r>
              <a:rPr lang="en-US"/>
              <a:t>Click to edit Master title style</a:t>
            </a:r>
            <a:endParaRPr lang="en-GB" dirty="0"/>
          </a:p>
        </p:txBody>
      </p:sp>
      <p:sp>
        <p:nvSpPr>
          <p:cNvPr id="11" name="Tijdelijke aanduiding voor tekst 5">
            <a:extLst>
              <a:ext uri="{FF2B5EF4-FFF2-40B4-BE49-F238E27FC236}">
                <a16:creationId xmlns:a16="http://schemas.microsoft.com/office/drawing/2014/main" id="{D152FEEA-070F-7E48-A770-7F47151140FB}"/>
              </a:ext>
            </a:extLst>
          </p:cNvPr>
          <p:cNvSpPr>
            <a:spLocks noGrp="1"/>
          </p:cNvSpPr>
          <p:nvPr>
            <p:ph type="body" sz="quarter" idx="17" hasCustomPrompt="1"/>
          </p:nvPr>
        </p:nvSpPr>
        <p:spPr>
          <a:xfrm>
            <a:off x="8430322" y="387579"/>
            <a:ext cx="399292" cy="464121"/>
          </a:xfrm>
          <a:blipFill>
            <a:blip r:embed="rId2"/>
            <a:stretch>
              <a:fillRect/>
            </a:stretch>
          </a:blipFill>
        </p:spPr>
        <p:txBody>
          <a:bodyPr>
            <a:normAutofit/>
          </a:bodyPr>
          <a:lstStyle>
            <a:lvl1pPr marL="0" indent="0">
              <a:buNone/>
              <a:defRPr/>
            </a:lvl1pPr>
            <a:lvl2pPr marL="342897" indent="0">
              <a:buNone/>
              <a:defRPr sz="400" baseline="0">
                <a:solidFill>
                  <a:srgbClr val="007161"/>
                </a:solidFill>
              </a:defRPr>
            </a:lvl2pPr>
            <a:lvl3pPr marL="685793" indent="0">
              <a:buNone/>
              <a:defRPr/>
            </a:lvl3pPr>
            <a:lvl4pPr marL="1028690" indent="0">
              <a:buNone/>
              <a:defRPr/>
            </a:lvl4pPr>
            <a:lvl5pPr marL="1371587" indent="0">
              <a:buNone/>
              <a:defRPr/>
            </a:lvl5pPr>
          </a:lstStyle>
          <a:p>
            <a:pPr lvl="1"/>
            <a:r>
              <a:rPr lang="nl-NL" dirty="0"/>
              <a:t> </a:t>
            </a:r>
          </a:p>
        </p:txBody>
      </p:sp>
      <p:sp>
        <p:nvSpPr>
          <p:cNvPr id="12" name="Tijdelijke aanduiding voor tekst 4">
            <a:extLst>
              <a:ext uri="{FF2B5EF4-FFF2-40B4-BE49-F238E27FC236}">
                <a16:creationId xmlns:a16="http://schemas.microsoft.com/office/drawing/2014/main" id="{EE0FF08F-0CE5-E24A-B79D-DB855C0BA156}"/>
              </a:ext>
            </a:extLst>
          </p:cNvPr>
          <p:cNvSpPr>
            <a:spLocks noGrp="1"/>
          </p:cNvSpPr>
          <p:nvPr>
            <p:ph type="body" sz="quarter" idx="15" hasCustomPrompt="1"/>
          </p:nvPr>
        </p:nvSpPr>
        <p:spPr>
          <a:xfrm>
            <a:off x="-2" y="2263500"/>
            <a:ext cx="180000" cy="2880000"/>
          </a:xfrm>
          <a:solidFill>
            <a:srgbClr val="8CBF59"/>
          </a:solidFill>
        </p:spPr>
        <p:txBody>
          <a:bodyPr/>
          <a:lstStyle>
            <a:lvl1pPr marL="0" indent="0">
              <a:buNone/>
              <a:defRPr/>
            </a:lvl1pPr>
          </a:lstStyle>
          <a:p>
            <a:pPr lvl="0"/>
            <a:r>
              <a:rPr lang="en-GB" dirty="0"/>
              <a:t> </a:t>
            </a:r>
          </a:p>
        </p:txBody>
      </p:sp>
      <p:sp>
        <p:nvSpPr>
          <p:cNvPr id="9" name="Tijdelijke aanduiding voor tekst 5">
            <a:extLst>
              <a:ext uri="{FF2B5EF4-FFF2-40B4-BE49-F238E27FC236}">
                <a16:creationId xmlns:a16="http://schemas.microsoft.com/office/drawing/2014/main" id="{16C84D2F-93AD-1846-9B5E-5555187F0258}"/>
              </a:ext>
            </a:extLst>
          </p:cNvPr>
          <p:cNvSpPr>
            <a:spLocks noGrp="1"/>
          </p:cNvSpPr>
          <p:nvPr>
            <p:ph type="body" sz="quarter" idx="18"/>
          </p:nvPr>
        </p:nvSpPr>
        <p:spPr>
          <a:xfrm>
            <a:off x="350208" y="728739"/>
            <a:ext cx="7900570" cy="336216"/>
          </a:xfrm>
        </p:spPr>
        <p:txBody>
          <a:bodyPr>
            <a:noAutofit/>
          </a:bodyPr>
          <a:lstStyle>
            <a:lvl1pPr marL="0" indent="0">
              <a:buNone/>
              <a:defRPr sz="1800" baseline="0">
                <a:solidFill>
                  <a:srgbClr val="8CBF59"/>
                </a:solidFill>
              </a:defRPr>
            </a:lvl1pPr>
            <a:lvl2pPr marL="342897" indent="0">
              <a:buNone/>
              <a:defRPr sz="1800"/>
            </a:lvl2pPr>
            <a:lvl3pPr marL="685793" indent="0">
              <a:buNone/>
              <a:defRPr sz="1800"/>
            </a:lvl3pPr>
            <a:lvl4pPr marL="1028690" indent="0">
              <a:buNone/>
              <a:defRPr sz="1800"/>
            </a:lvl4pPr>
            <a:lvl5pPr marL="1371587" indent="0">
              <a:buNone/>
              <a:defRPr sz="1800"/>
            </a:lvl5pPr>
          </a:lstStyle>
          <a:p>
            <a:pPr lvl="0"/>
            <a:r>
              <a:rPr lang="en-US"/>
              <a:t>Click to edit Master text styles</a:t>
            </a:r>
          </a:p>
        </p:txBody>
      </p:sp>
    </p:spTree>
    <p:extLst>
      <p:ext uri="{BB962C8B-B14F-4D97-AF65-F5344CB8AC3E}">
        <p14:creationId xmlns:p14="http://schemas.microsoft.com/office/powerpoint/2010/main" val="110934434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marktpagina">
    <p:spTree>
      <p:nvGrpSpPr>
        <p:cNvPr id="1" name=""/>
        <p:cNvGrpSpPr/>
        <p:nvPr/>
      </p:nvGrpSpPr>
      <p:grpSpPr>
        <a:xfrm>
          <a:off x="0" y="0"/>
          <a:ext cx="0" cy="0"/>
          <a:chOff x="0" y="0"/>
          <a:chExt cx="0" cy="0"/>
        </a:xfrm>
      </p:grpSpPr>
      <p:sp>
        <p:nvSpPr>
          <p:cNvPr id="2" name="Titel 1"/>
          <p:cNvSpPr>
            <a:spLocks noGrp="1"/>
          </p:cNvSpPr>
          <p:nvPr>
            <p:ph type="title"/>
          </p:nvPr>
        </p:nvSpPr>
        <p:spPr>
          <a:xfrm>
            <a:off x="347369" y="1766025"/>
            <a:ext cx="4220957" cy="1626817"/>
          </a:xfrm>
        </p:spPr>
        <p:txBody>
          <a:bodyPr>
            <a:noAutofit/>
          </a:bodyPr>
          <a:lstStyle>
            <a:lvl1pPr algn="ctr">
              <a:defRPr sz="2800" cap="all" baseline="0">
                <a:solidFill>
                  <a:srgbClr val="007161"/>
                </a:solidFill>
                <a:latin typeface="Arial" panose="020B0604020202020204" pitchFamily="34" charset="0"/>
              </a:defRPr>
            </a:lvl1pPr>
          </a:lstStyle>
          <a:p>
            <a:r>
              <a:rPr lang="en-US"/>
              <a:t>Click to edit Master title style</a:t>
            </a:r>
            <a:endParaRPr lang="en-GB" dirty="0"/>
          </a:p>
        </p:txBody>
      </p:sp>
      <p:sp>
        <p:nvSpPr>
          <p:cNvPr id="10" name="Tijdelijke aanduiding voor afbeelding 9"/>
          <p:cNvSpPr>
            <a:spLocks noGrp="1"/>
          </p:cNvSpPr>
          <p:nvPr>
            <p:ph type="pic" sz="quarter" idx="13"/>
          </p:nvPr>
        </p:nvSpPr>
        <p:spPr>
          <a:xfrm>
            <a:off x="4748162" y="173685"/>
            <a:ext cx="4216003" cy="4761010"/>
          </a:xfrm>
        </p:spPr>
        <p:txBody>
          <a:bodyPr/>
          <a:lstStyle>
            <a:lvl1pPr marL="0" indent="0">
              <a:buNone/>
              <a:defRPr/>
            </a:lvl1pPr>
          </a:lstStyle>
          <a:p>
            <a:r>
              <a:rPr lang="en-US"/>
              <a:t>Click icon to add picture</a:t>
            </a:r>
            <a:endParaRPr lang="en-GB" dirty="0"/>
          </a:p>
        </p:txBody>
      </p:sp>
      <p:pic>
        <p:nvPicPr>
          <p:cNvPr id="8" name="Afbeelding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87411" y="257230"/>
            <a:ext cx="925654" cy="467599"/>
          </a:xfrm>
          <a:prstGeom prst="rect">
            <a:avLst/>
          </a:prstGeom>
        </p:spPr>
      </p:pic>
      <p:sp>
        <p:nvSpPr>
          <p:cNvPr id="7" name="Tijdelijke aanduiding voor tekst 4">
            <a:extLst>
              <a:ext uri="{FF2B5EF4-FFF2-40B4-BE49-F238E27FC236}">
                <a16:creationId xmlns:a16="http://schemas.microsoft.com/office/drawing/2014/main" id="{FEF22C3E-AB15-9E46-AD37-C21A35C2E9F0}"/>
              </a:ext>
            </a:extLst>
          </p:cNvPr>
          <p:cNvSpPr>
            <a:spLocks noGrp="1"/>
          </p:cNvSpPr>
          <p:nvPr>
            <p:ph type="body" sz="quarter" idx="15" hasCustomPrompt="1"/>
          </p:nvPr>
        </p:nvSpPr>
        <p:spPr>
          <a:xfrm>
            <a:off x="-2" y="2263500"/>
            <a:ext cx="180000" cy="2880000"/>
          </a:xfrm>
          <a:solidFill>
            <a:srgbClr val="8CBF59"/>
          </a:solidFill>
        </p:spPr>
        <p:txBody>
          <a:bodyPr/>
          <a:lstStyle>
            <a:lvl1pPr marL="0" indent="0">
              <a:buNone/>
              <a:defRPr/>
            </a:lvl1pPr>
          </a:lstStyle>
          <a:p>
            <a:pPr lvl="0"/>
            <a:r>
              <a:rPr lang="en-GB" dirty="0"/>
              <a:t> </a:t>
            </a:r>
          </a:p>
        </p:txBody>
      </p:sp>
    </p:spTree>
    <p:extLst>
      <p:ext uri="{BB962C8B-B14F-4D97-AF65-F5344CB8AC3E}">
        <p14:creationId xmlns:p14="http://schemas.microsoft.com/office/powerpoint/2010/main" val="145884324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marktpagina 2">
    <p:bg>
      <p:bgPr>
        <a:solidFill>
          <a:srgbClr val="007161"/>
        </a:solid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a:xfrm>
            <a:off x="347369" y="1766025"/>
            <a:ext cx="4220957" cy="1626817"/>
          </a:xfrm>
        </p:spPr>
        <p:txBody>
          <a:bodyPr>
            <a:noAutofit/>
          </a:bodyPr>
          <a:lstStyle>
            <a:lvl1pPr algn="ctr">
              <a:defRPr sz="2800" cap="all" baseline="0">
                <a:solidFill>
                  <a:schemeClr val="bg1"/>
                </a:solidFill>
                <a:latin typeface="Arial" panose="020B0604020202020204" pitchFamily="34" charset="0"/>
              </a:defRPr>
            </a:lvl1pPr>
          </a:lstStyle>
          <a:p>
            <a:r>
              <a:rPr lang="en-US"/>
              <a:t>Click to edit Master title style</a:t>
            </a:r>
            <a:endParaRPr lang="en-GB" dirty="0"/>
          </a:p>
        </p:txBody>
      </p:sp>
      <p:sp>
        <p:nvSpPr>
          <p:cNvPr id="10" name="Tijdelijke aanduiding voor afbeelding 9"/>
          <p:cNvSpPr>
            <a:spLocks noGrp="1"/>
          </p:cNvSpPr>
          <p:nvPr>
            <p:ph type="pic" sz="quarter" idx="13"/>
          </p:nvPr>
        </p:nvSpPr>
        <p:spPr>
          <a:xfrm>
            <a:off x="4748162" y="173685"/>
            <a:ext cx="4216003" cy="4761010"/>
          </a:xfrm>
        </p:spPr>
        <p:txBody>
          <a:bodyPr/>
          <a:lstStyle>
            <a:lvl1pPr marL="0" indent="0">
              <a:buNone/>
              <a:defRPr baseline="0">
                <a:solidFill>
                  <a:schemeClr val="bg1"/>
                </a:solidFill>
              </a:defRPr>
            </a:lvl1pPr>
          </a:lstStyle>
          <a:p>
            <a:r>
              <a:rPr lang="en-US"/>
              <a:t>Click icon to add picture</a:t>
            </a:r>
            <a:endParaRPr lang="en-GB" dirty="0"/>
          </a:p>
        </p:txBody>
      </p:sp>
      <p:pic>
        <p:nvPicPr>
          <p:cNvPr id="8" name="Afbeelding 7"/>
          <p:cNvPicPr>
            <a:picLocks noChangeAspect="1"/>
          </p:cNvPicPr>
          <p:nvPr userDrawn="1"/>
        </p:nvPicPr>
        <p:blipFill>
          <a:blip r:embed="rId2"/>
          <a:stretch>
            <a:fillRect/>
          </a:stretch>
        </p:blipFill>
        <p:spPr>
          <a:xfrm>
            <a:off x="290871" y="257230"/>
            <a:ext cx="918733" cy="467599"/>
          </a:xfrm>
          <a:prstGeom prst="rect">
            <a:avLst/>
          </a:prstGeom>
        </p:spPr>
      </p:pic>
      <p:sp>
        <p:nvSpPr>
          <p:cNvPr id="7" name="Tijdelijke aanduiding voor tekst 4">
            <a:extLst>
              <a:ext uri="{FF2B5EF4-FFF2-40B4-BE49-F238E27FC236}">
                <a16:creationId xmlns:a16="http://schemas.microsoft.com/office/drawing/2014/main" id="{FEF22C3E-AB15-9E46-AD37-C21A35C2E9F0}"/>
              </a:ext>
            </a:extLst>
          </p:cNvPr>
          <p:cNvSpPr>
            <a:spLocks noGrp="1"/>
          </p:cNvSpPr>
          <p:nvPr>
            <p:ph type="body" sz="quarter" idx="15" hasCustomPrompt="1"/>
          </p:nvPr>
        </p:nvSpPr>
        <p:spPr>
          <a:xfrm>
            <a:off x="-2" y="2263500"/>
            <a:ext cx="180000" cy="2880000"/>
          </a:xfrm>
          <a:solidFill>
            <a:srgbClr val="8CBF59"/>
          </a:solidFill>
        </p:spPr>
        <p:txBody>
          <a:bodyPr/>
          <a:lstStyle>
            <a:lvl1pPr marL="0" indent="0">
              <a:buNone/>
              <a:defRPr/>
            </a:lvl1pPr>
          </a:lstStyle>
          <a:p>
            <a:pPr lvl="0"/>
            <a:r>
              <a:rPr lang="en-GB" dirty="0"/>
              <a:t> </a:t>
            </a:r>
          </a:p>
        </p:txBody>
      </p:sp>
    </p:spTree>
    <p:extLst>
      <p:ext uri="{BB962C8B-B14F-4D97-AF65-F5344CB8AC3E}">
        <p14:creationId xmlns:p14="http://schemas.microsoft.com/office/powerpoint/2010/main" val="172121800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marktpagina video">
    <p:bg>
      <p:bgPr>
        <a:solidFill>
          <a:schemeClr val="bg1"/>
        </a:solid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a:xfrm>
            <a:off x="347369" y="1766025"/>
            <a:ext cx="4220957" cy="1626817"/>
          </a:xfrm>
        </p:spPr>
        <p:txBody>
          <a:bodyPr>
            <a:noAutofit/>
          </a:bodyPr>
          <a:lstStyle>
            <a:lvl1pPr algn="ctr">
              <a:defRPr sz="2800" cap="all" baseline="0">
                <a:solidFill>
                  <a:srgbClr val="007161"/>
                </a:solidFill>
                <a:latin typeface="Arial" panose="020B0604020202020204" pitchFamily="34" charset="0"/>
              </a:defRPr>
            </a:lvl1pPr>
          </a:lstStyle>
          <a:p>
            <a:r>
              <a:rPr lang="en-US"/>
              <a:t>Click to edit Master title style</a:t>
            </a:r>
            <a:endParaRPr lang="en-GB" dirty="0"/>
          </a:p>
        </p:txBody>
      </p:sp>
      <p:sp>
        <p:nvSpPr>
          <p:cNvPr id="7" name="Tijdelijke aanduiding voor tekst 4">
            <a:extLst>
              <a:ext uri="{FF2B5EF4-FFF2-40B4-BE49-F238E27FC236}">
                <a16:creationId xmlns:a16="http://schemas.microsoft.com/office/drawing/2014/main" id="{FEF22C3E-AB15-9E46-AD37-C21A35C2E9F0}"/>
              </a:ext>
            </a:extLst>
          </p:cNvPr>
          <p:cNvSpPr>
            <a:spLocks noGrp="1"/>
          </p:cNvSpPr>
          <p:nvPr>
            <p:ph type="body" sz="quarter" idx="15" hasCustomPrompt="1"/>
          </p:nvPr>
        </p:nvSpPr>
        <p:spPr>
          <a:xfrm>
            <a:off x="-2" y="2263500"/>
            <a:ext cx="180000" cy="2880000"/>
          </a:xfrm>
          <a:solidFill>
            <a:srgbClr val="8CBF59"/>
          </a:solidFill>
        </p:spPr>
        <p:txBody>
          <a:bodyPr/>
          <a:lstStyle>
            <a:lvl1pPr marL="0" indent="0">
              <a:buNone/>
              <a:defRPr/>
            </a:lvl1pPr>
          </a:lstStyle>
          <a:p>
            <a:pPr lvl="0"/>
            <a:r>
              <a:rPr lang="en-GB" dirty="0"/>
              <a:t> </a:t>
            </a:r>
          </a:p>
        </p:txBody>
      </p:sp>
      <p:sp>
        <p:nvSpPr>
          <p:cNvPr id="4" name="Tijdelijke aanduiding voor media 3">
            <a:extLst>
              <a:ext uri="{FF2B5EF4-FFF2-40B4-BE49-F238E27FC236}">
                <a16:creationId xmlns:a16="http://schemas.microsoft.com/office/drawing/2014/main" id="{6BD3625C-6303-CD4D-88C5-06393A2D18BE}"/>
              </a:ext>
            </a:extLst>
          </p:cNvPr>
          <p:cNvSpPr>
            <a:spLocks noGrp="1"/>
          </p:cNvSpPr>
          <p:nvPr>
            <p:ph type="media" sz="quarter" idx="16"/>
          </p:nvPr>
        </p:nvSpPr>
        <p:spPr>
          <a:xfrm>
            <a:off x="4747214" y="169739"/>
            <a:ext cx="4226924" cy="4775323"/>
          </a:xfrm>
        </p:spPr>
        <p:txBody>
          <a:bodyPr/>
          <a:lstStyle>
            <a:lvl1pPr marL="0" indent="0">
              <a:buNone/>
              <a:defRPr/>
            </a:lvl1pPr>
          </a:lstStyle>
          <a:p>
            <a:r>
              <a:rPr lang="en-US"/>
              <a:t>Click icon to add media</a:t>
            </a:r>
            <a:endParaRPr lang="nl-NL" dirty="0"/>
          </a:p>
        </p:txBody>
      </p:sp>
      <p:pic>
        <p:nvPicPr>
          <p:cNvPr id="6" name="Afbeelding 5">
            <a:extLst>
              <a:ext uri="{FF2B5EF4-FFF2-40B4-BE49-F238E27FC236}">
                <a16:creationId xmlns:a16="http://schemas.microsoft.com/office/drawing/2014/main" id="{104BC368-4CE3-8548-BE9A-9E40C070E8E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87411" y="257230"/>
            <a:ext cx="925654" cy="467599"/>
          </a:xfrm>
          <a:prstGeom prst="rect">
            <a:avLst/>
          </a:prstGeom>
        </p:spPr>
      </p:pic>
    </p:spTree>
    <p:extLst>
      <p:ext uri="{BB962C8B-B14F-4D97-AF65-F5344CB8AC3E}">
        <p14:creationId xmlns:p14="http://schemas.microsoft.com/office/powerpoint/2010/main" val="37973694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ekstslide">
    <p:spTree>
      <p:nvGrpSpPr>
        <p:cNvPr id="1" name=""/>
        <p:cNvGrpSpPr/>
        <p:nvPr/>
      </p:nvGrpSpPr>
      <p:grpSpPr>
        <a:xfrm>
          <a:off x="0" y="0"/>
          <a:ext cx="0" cy="0"/>
          <a:chOff x="0" y="0"/>
          <a:chExt cx="0" cy="0"/>
        </a:xfrm>
      </p:grpSpPr>
      <p:sp>
        <p:nvSpPr>
          <p:cNvPr id="2" name="Titel 1"/>
          <p:cNvSpPr>
            <a:spLocks noGrp="1"/>
          </p:cNvSpPr>
          <p:nvPr>
            <p:ph type="title"/>
          </p:nvPr>
        </p:nvSpPr>
        <p:spPr>
          <a:xfrm>
            <a:off x="347766" y="469947"/>
            <a:ext cx="7886700" cy="388615"/>
          </a:xfrm>
        </p:spPr>
        <p:txBody>
          <a:bodyPr anchor="t" anchorCtr="0">
            <a:noAutofit/>
          </a:bodyPr>
          <a:lstStyle>
            <a:lvl1pPr>
              <a:defRPr sz="2000" cap="all" baseline="0">
                <a:solidFill>
                  <a:srgbClr val="007161"/>
                </a:solidFill>
                <a:latin typeface="Arial" panose="020B0604020202020204" pitchFamily="34" charset="0"/>
                <a:ea typeface="Arial Hebrew" charset="-79"/>
                <a:cs typeface="Arial Hebrew" charset="-79"/>
              </a:defRPr>
            </a:lvl1pPr>
          </a:lstStyle>
          <a:p>
            <a:r>
              <a:rPr lang="en-US"/>
              <a:t>Click to edit Master title style</a:t>
            </a:r>
            <a:endParaRPr lang="en-GB" dirty="0"/>
          </a:p>
        </p:txBody>
      </p:sp>
      <p:sp>
        <p:nvSpPr>
          <p:cNvPr id="3" name="Tijdelijke aanduiding voor inhoud 2"/>
          <p:cNvSpPr>
            <a:spLocks noGrp="1"/>
          </p:cNvSpPr>
          <p:nvPr>
            <p:ph idx="1" hasCustomPrompt="1"/>
          </p:nvPr>
        </p:nvSpPr>
        <p:spPr>
          <a:xfrm>
            <a:off x="347766" y="1231900"/>
            <a:ext cx="7926284" cy="3424307"/>
          </a:xfrm>
        </p:spPr>
        <p:txBody>
          <a:bodyPr>
            <a:noAutofit/>
          </a:bodyPr>
          <a:lstStyle>
            <a:lvl1pPr marL="171448" indent="-171448">
              <a:buClr>
                <a:srgbClr val="8CBF59"/>
              </a:buClr>
              <a:buSzPct val="80000"/>
              <a:buFont typeface="Arial" panose="020B0604020202020204" pitchFamily="34" charset="0"/>
              <a:buChar char="►"/>
              <a:defRPr sz="1600" baseline="0">
                <a:latin typeface="Arial" panose="020B0604020202020204" pitchFamily="34" charset="0"/>
                <a:ea typeface="Arial Hebrew" charset="-79"/>
                <a:cs typeface="Arial Hebrew" charset="-79"/>
              </a:defRPr>
            </a:lvl1pPr>
            <a:lvl2pPr marL="514345" indent="-171448">
              <a:buClr>
                <a:srgbClr val="8CBF59"/>
              </a:buClr>
              <a:buSzPct val="80000"/>
              <a:buFont typeface="Arial" panose="020B0604020202020204" pitchFamily="34" charset="0"/>
              <a:buChar char="•"/>
              <a:defRPr sz="1600" baseline="0">
                <a:solidFill>
                  <a:schemeClr val="tx1"/>
                </a:solidFill>
                <a:latin typeface="Arial" panose="020B0604020202020204" pitchFamily="34" charset="0"/>
                <a:ea typeface="Arial Hebrew" charset="-79"/>
                <a:cs typeface="Arial Hebrew" charset="-79"/>
              </a:defRPr>
            </a:lvl2pPr>
            <a:lvl3pPr>
              <a:buSzPct val="80000"/>
              <a:defRPr baseline="0">
                <a:latin typeface="Arial" panose="020B0604020202020204" pitchFamily="34" charset="0"/>
                <a:ea typeface="Arial Hebrew" charset="-79"/>
                <a:cs typeface="Arial Hebrew" charset="-79"/>
              </a:defRPr>
            </a:lvl3pPr>
            <a:lvl4pPr>
              <a:defRPr baseline="0">
                <a:latin typeface="Arial" panose="020B0604020202020204" pitchFamily="34" charset="0"/>
                <a:ea typeface="Arial Hebrew" charset="-79"/>
                <a:cs typeface="Arial Hebrew" charset="-79"/>
              </a:defRPr>
            </a:lvl4pPr>
            <a:lvl5pPr>
              <a:defRPr baseline="0">
                <a:latin typeface="Arial" panose="020B0604020202020204" pitchFamily="34" charset="0"/>
                <a:ea typeface="Arial Hebrew" charset="-79"/>
                <a:cs typeface="Arial Hebrew" charset="-79"/>
              </a:defRPr>
            </a:lvl5pPr>
          </a:lstStyle>
          <a:p>
            <a:pPr lvl="0"/>
            <a:r>
              <a:rPr lang="nl-NL" dirty="0"/>
              <a:t>Klik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endParaRPr lang="en-GB" dirty="0"/>
          </a:p>
        </p:txBody>
      </p:sp>
      <p:sp>
        <p:nvSpPr>
          <p:cNvPr id="9" name="Vrije vorm 8">
            <a:extLst>
              <a:ext uri="{FF2B5EF4-FFF2-40B4-BE49-F238E27FC236}">
                <a16:creationId xmlns:a16="http://schemas.microsoft.com/office/drawing/2014/main" id="{78FF1A3C-B475-ED41-95A8-AFC1078A0E34}"/>
              </a:ext>
            </a:extLst>
          </p:cNvPr>
          <p:cNvSpPr/>
          <p:nvPr userDrawn="1"/>
        </p:nvSpPr>
        <p:spPr>
          <a:xfrm rot="19659120">
            <a:off x="2635472" y="742575"/>
            <a:ext cx="4053103" cy="4404416"/>
          </a:xfrm>
          <a:custGeom>
            <a:avLst/>
            <a:gdLst>
              <a:gd name="connsiteX0" fmla="*/ 1441094 w 6452006"/>
              <a:gd name="connsiteY0" fmla="*/ 1192377 h 6656832"/>
              <a:gd name="connsiteX1" fmla="*/ 4740249 w 6452006"/>
              <a:gd name="connsiteY1" fmla="*/ 0 h 6656832"/>
              <a:gd name="connsiteX2" fmla="*/ 6452006 w 6452006"/>
              <a:gd name="connsiteY2" fmla="*/ 2999232 h 6656832"/>
              <a:gd name="connsiteX3" fmla="*/ 5091379 w 6452006"/>
              <a:gd name="connsiteY3" fmla="*/ 6656832 h 6656832"/>
              <a:gd name="connsiteX4" fmla="*/ 4732934 w 6452006"/>
              <a:gd name="connsiteY4" fmla="*/ 6656832 h 6656832"/>
              <a:gd name="connsiteX5" fmla="*/ 3167481 w 6452006"/>
              <a:gd name="connsiteY5" fmla="*/ 4747565 h 6656832"/>
              <a:gd name="connsiteX6" fmla="*/ 0 w 6452006"/>
              <a:gd name="connsiteY6" fmla="*/ 5164531 h 6656832"/>
              <a:gd name="connsiteX7" fmla="*/ 1441094 w 6452006"/>
              <a:gd name="connsiteY7" fmla="*/ 1192377 h 6656832"/>
              <a:gd name="connsiteX0" fmla="*/ 1441094 w 6452006"/>
              <a:gd name="connsiteY0" fmla="*/ 1192377 h 7133624"/>
              <a:gd name="connsiteX1" fmla="*/ 4740249 w 6452006"/>
              <a:gd name="connsiteY1" fmla="*/ 0 h 7133624"/>
              <a:gd name="connsiteX2" fmla="*/ 6452006 w 6452006"/>
              <a:gd name="connsiteY2" fmla="*/ 2999232 h 7133624"/>
              <a:gd name="connsiteX3" fmla="*/ 4894979 w 6452006"/>
              <a:gd name="connsiteY3" fmla="*/ 7133624 h 7133624"/>
              <a:gd name="connsiteX4" fmla="*/ 4732934 w 6452006"/>
              <a:gd name="connsiteY4" fmla="*/ 6656832 h 7133624"/>
              <a:gd name="connsiteX5" fmla="*/ 3167481 w 6452006"/>
              <a:gd name="connsiteY5" fmla="*/ 4747565 h 7133624"/>
              <a:gd name="connsiteX6" fmla="*/ 0 w 6452006"/>
              <a:gd name="connsiteY6" fmla="*/ 5164531 h 7133624"/>
              <a:gd name="connsiteX7" fmla="*/ 1441094 w 6452006"/>
              <a:gd name="connsiteY7" fmla="*/ 1192377 h 7133624"/>
              <a:gd name="connsiteX0" fmla="*/ 1441094 w 6452006"/>
              <a:gd name="connsiteY0" fmla="*/ 1192377 h 7061289"/>
              <a:gd name="connsiteX1" fmla="*/ 4740249 w 6452006"/>
              <a:gd name="connsiteY1" fmla="*/ 0 h 7061289"/>
              <a:gd name="connsiteX2" fmla="*/ 6452006 w 6452006"/>
              <a:gd name="connsiteY2" fmla="*/ 2999232 h 7061289"/>
              <a:gd name="connsiteX3" fmla="*/ 4911607 w 6452006"/>
              <a:gd name="connsiteY3" fmla="*/ 7061289 h 7061289"/>
              <a:gd name="connsiteX4" fmla="*/ 4732934 w 6452006"/>
              <a:gd name="connsiteY4" fmla="*/ 6656832 h 7061289"/>
              <a:gd name="connsiteX5" fmla="*/ 3167481 w 6452006"/>
              <a:gd name="connsiteY5" fmla="*/ 4747565 h 7061289"/>
              <a:gd name="connsiteX6" fmla="*/ 0 w 6452006"/>
              <a:gd name="connsiteY6" fmla="*/ 5164531 h 7061289"/>
              <a:gd name="connsiteX7" fmla="*/ 1441094 w 6452006"/>
              <a:gd name="connsiteY7" fmla="*/ 1192377 h 7061289"/>
              <a:gd name="connsiteX0" fmla="*/ 1441094 w 6452006"/>
              <a:gd name="connsiteY0" fmla="*/ 1192377 h 7061289"/>
              <a:gd name="connsiteX1" fmla="*/ 4740249 w 6452006"/>
              <a:gd name="connsiteY1" fmla="*/ 0 h 7061289"/>
              <a:gd name="connsiteX2" fmla="*/ 6452006 w 6452006"/>
              <a:gd name="connsiteY2" fmla="*/ 2999232 h 7061289"/>
              <a:gd name="connsiteX3" fmla="*/ 4911607 w 6452006"/>
              <a:gd name="connsiteY3" fmla="*/ 7061289 h 7061289"/>
              <a:gd name="connsiteX4" fmla="*/ 4732934 w 6452006"/>
              <a:gd name="connsiteY4" fmla="*/ 6656832 h 7061289"/>
              <a:gd name="connsiteX5" fmla="*/ 3167481 w 6452006"/>
              <a:gd name="connsiteY5" fmla="*/ 4747565 h 7061289"/>
              <a:gd name="connsiteX6" fmla="*/ 0 w 6452006"/>
              <a:gd name="connsiteY6" fmla="*/ 5164531 h 7061289"/>
              <a:gd name="connsiteX7" fmla="*/ 1441094 w 6452006"/>
              <a:gd name="connsiteY7" fmla="*/ 1192377 h 7061289"/>
              <a:gd name="connsiteX0" fmla="*/ 1441094 w 6452006"/>
              <a:gd name="connsiteY0" fmla="*/ 1192377 h 7029137"/>
              <a:gd name="connsiteX1" fmla="*/ 4740249 w 6452006"/>
              <a:gd name="connsiteY1" fmla="*/ 0 h 7029137"/>
              <a:gd name="connsiteX2" fmla="*/ 6452006 w 6452006"/>
              <a:gd name="connsiteY2" fmla="*/ 2999232 h 7029137"/>
              <a:gd name="connsiteX3" fmla="*/ 4923654 w 6452006"/>
              <a:gd name="connsiteY3" fmla="*/ 7029137 h 7029137"/>
              <a:gd name="connsiteX4" fmla="*/ 4732934 w 6452006"/>
              <a:gd name="connsiteY4" fmla="*/ 6656832 h 7029137"/>
              <a:gd name="connsiteX5" fmla="*/ 3167481 w 6452006"/>
              <a:gd name="connsiteY5" fmla="*/ 4747565 h 7029137"/>
              <a:gd name="connsiteX6" fmla="*/ 0 w 6452006"/>
              <a:gd name="connsiteY6" fmla="*/ 5164531 h 7029137"/>
              <a:gd name="connsiteX7" fmla="*/ 1441094 w 6452006"/>
              <a:gd name="connsiteY7" fmla="*/ 1192377 h 7029137"/>
              <a:gd name="connsiteX0" fmla="*/ 1441094 w 6452006"/>
              <a:gd name="connsiteY0" fmla="*/ 1192377 h 7003300"/>
              <a:gd name="connsiteX1" fmla="*/ 4740249 w 6452006"/>
              <a:gd name="connsiteY1" fmla="*/ 0 h 7003300"/>
              <a:gd name="connsiteX2" fmla="*/ 6452006 w 6452006"/>
              <a:gd name="connsiteY2" fmla="*/ 2999232 h 7003300"/>
              <a:gd name="connsiteX3" fmla="*/ 4938574 w 6452006"/>
              <a:gd name="connsiteY3" fmla="*/ 7003300 h 7003300"/>
              <a:gd name="connsiteX4" fmla="*/ 4732934 w 6452006"/>
              <a:gd name="connsiteY4" fmla="*/ 6656832 h 7003300"/>
              <a:gd name="connsiteX5" fmla="*/ 3167481 w 6452006"/>
              <a:gd name="connsiteY5" fmla="*/ 4747565 h 7003300"/>
              <a:gd name="connsiteX6" fmla="*/ 0 w 6452006"/>
              <a:gd name="connsiteY6" fmla="*/ 5164531 h 7003300"/>
              <a:gd name="connsiteX7" fmla="*/ 1441094 w 6452006"/>
              <a:gd name="connsiteY7" fmla="*/ 1192377 h 7003300"/>
              <a:gd name="connsiteX0" fmla="*/ 1441094 w 6452006"/>
              <a:gd name="connsiteY0" fmla="*/ 1192377 h 6980335"/>
              <a:gd name="connsiteX1" fmla="*/ 4740249 w 6452006"/>
              <a:gd name="connsiteY1" fmla="*/ 0 h 6980335"/>
              <a:gd name="connsiteX2" fmla="*/ 6452006 w 6452006"/>
              <a:gd name="connsiteY2" fmla="*/ 2999232 h 6980335"/>
              <a:gd name="connsiteX3" fmla="*/ 4947178 w 6452006"/>
              <a:gd name="connsiteY3" fmla="*/ 6980335 h 6980335"/>
              <a:gd name="connsiteX4" fmla="*/ 4732934 w 6452006"/>
              <a:gd name="connsiteY4" fmla="*/ 6656832 h 6980335"/>
              <a:gd name="connsiteX5" fmla="*/ 3167481 w 6452006"/>
              <a:gd name="connsiteY5" fmla="*/ 4747565 h 6980335"/>
              <a:gd name="connsiteX6" fmla="*/ 0 w 6452006"/>
              <a:gd name="connsiteY6" fmla="*/ 5164531 h 6980335"/>
              <a:gd name="connsiteX7" fmla="*/ 1441094 w 6452006"/>
              <a:gd name="connsiteY7" fmla="*/ 1192377 h 6980335"/>
              <a:gd name="connsiteX0" fmla="*/ 1441094 w 6452006"/>
              <a:gd name="connsiteY0" fmla="*/ 1192377 h 7012485"/>
              <a:gd name="connsiteX1" fmla="*/ 4740249 w 6452006"/>
              <a:gd name="connsiteY1" fmla="*/ 0 h 7012485"/>
              <a:gd name="connsiteX2" fmla="*/ 6452006 w 6452006"/>
              <a:gd name="connsiteY2" fmla="*/ 2999232 h 7012485"/>
              <a:gd name="connsiteX3" fmla="*/ 4935131 w 6452006"/>
              <a:gd name="connsiteY3" fmla="*/ 7012485 h 7012485"/>
              <a:gd name="connsiteX4" fmla="*/ 4732934 w 6452006"/>
              <a:gd name="connsiteY4" fmla="*/ 6656832 h 7012485"/>
              <a:gd name="connsiteX5" fmla="*/ 3167481 w 6452006"/>
              <a:gd name="connsiteY5" fmla="*/ 4747565 h 7012485"/>
              <a:gd name="connsiteX6" fmla="*/ 0 w 6452006"/>
              <a:gd name="connsiteY6" fmla="*/ 5164531 h 7012485"/>
              <a:gd name="connsiteX7" fmla="*/ 1441094 w 6452006"/>
              <a:gd name="connsiteY7" fmla="*/ 1192377 h 7012485"/>
              <a:gd name="connsiteX0" fmla="*/ 1441094 w 6452006"/>
              <a:gd name="connsiteY0" fmla="*/ 1192377 h 7031426"/>
              <a:gd name="connsiteX1" fmla="*/ 4740249 w 6452006"/>
              <a:gd name="connsiteY1" fmla="*/ 0 h 7031426"/>
              <a:gd name="connsiteX2" fmla="*/ 6452006 w 6452006"/>
              <a:gd name="connsiteY2" fmla="*/ 2999232 h 7031426"/>
              <a:gd name="connsiteX3" fmla="*/ 4943747 w 6452006"/>
              <a:gd name="connsiteY3" fmla="*/ 7031426 h 7031426"/>
              <a:gd name="connsiteX4" fmla="*/ 4732934 w 6452006"/>
              <a:gd name="connsiteY4" fmla="*/ 6656832 h 7031426"/>
              <a:gd name="connsiteX5" fmla="*/ 3167481 w 6452006"/>
              <a:gd name="connsiteY5" fmla="*/ 4747565 h 7031426"/>
              <a:gd name="connsiteX6" fmla="*/ 0 w 6452006"/>
              <a:gd name="connsiteY6" fmla="*/ 5164531 h 7031426"/>
              <a:gd name="connsiteX7" fmla="*/ 1441094 w 6452006"/>
              <a:gd name="connsiteY7" fmla="*/ 1192377 h 7031426"/>
              <a:gd name="connsiteX0" fmla="*/ 1441094 w 6452006"/>
              <a:gd name="connsiteY0" fmla="*/ 1192377 h 7031426"/>
              <a:gd name="connsiteX1" fmla="*/ 4740249 w 6452006"/>
              <a:gd name="connsiteY1" fmla="*/ 0 h 7031426"/>
              <a:gd name="connsiteX2" fmla="*/ 6452006 w 6452006"/>
              <a:gd name="connsiteY2" fmla="*/ 2999232 h 7031426"/>
              <a:gd name="connsiteX3" fmla="*/ 4943747 w 6452006"/>
              <a:gd name="connsiteY3" fmla="*/ 7031426 h 7031426"/>
              <a:gd name="connsiteX4" fmla="*/ 4732934 w 6452006"/>
              <a:gd name="connsiteY4" fmla="*/ 6656832 h 7031426"/>
              <a:gd name="connsiteX5" fmla="*/ 3167481 w 6452006"/>
              <a:gd name="connsiteY5" fmla="*/ 4747565 h 7031426"/>
              <a:gd name="connsiteX6" fmla="*/ 0 w 6452006"/>
              <a:gd name="connsiteY6" fmla="*/ 5164531 h 7031426"/>
              <a:gd name="connsiteX7" fmla="*/ 1441094 w 6452006"/>
              <a:gd name="connsiteY7" fmla="*/ 1192377 h 7031426"/>
              <a:gd name="connsiteX0" fmla="*/ 1441094 w 6452006"/>
              <a:gd name="connsiteY0" fmla="*/ 1192377 h 7031426"/>
              <a:gd name="connsiteX1" fmla="*/ 4740249 w 6452006"/>
              <a:gd name="connsiteY1" fmla="*/ 0 h 7031426"/>
              <a:gd name="connsiteX2" fmla="*/ 6452006 w 6452006"/>
              <a:gd name="connsiteY2" fmla="*/ 2999232 h 7031426"/>
              <a:gd name="connsiteX3" fmla="*/ 4943747 w 6452006"/>
              <a:gd name="connsiteY3" fmla="*/ 7031426 h 7031426"/>
              <a:gd name="connsiteX4" fmla="*/ 4732934 w 6452006"/>
              <a:gd name="connsiteY4" fmla="*/ 6656832 h 7031426"/>
              <a:gd name="connsiteX5" fmla="*/ 3167481 w 6452006"/>
              <a:gd name="connsiteY5" fmla="*/ 4747565 h 7031426"/>
              <a:gd name="connsiteX6" fmla="*/ 0 w 6452006"/>
              <a:gd name="connsiteY6" fmla="*/ 5164531 h 7031426"/>
              <a:gd name="connsiteX7" fmla="*/ 1441094 w 6452006"/>
              <a:gd name="connsiteY7" fmla="*/ 1192377 h 7031426"/>
              <a:gd name="connsiteX0" fmla="*/ 1441094 w 6452006"/>
              <a:gd name="connsiteY0" fmla="*/ 1192377 h 7022239"/>
              <a:gd name="connsiteX1" fmla="*/ 4740249 w 6452006"/>
              <a:gd name="connsiteY1" fmla="*/ 0 h 7022239"/>
              <a:gd name="connsiteX2" fmla="*/ 6452006 w 6452006"/>
              <a:gd name="connsiteY2" fmla="*/ 2999232 h 7022239"/>
              <a:gd name="connsiteX3" fmla="*/ 4947190 w 6452006"/>
              <a:gd name="connsiteY3" fmla="*/ 7022239 h 7022239"/>
              <a:gd name="connsiteX4" fmla="*/ 4732934 w 6452006"/>
              <a:gd name="connsiteY4" fmla="*/ 6656832 h 7022239"/>
              <a:gd name="connsiteX5" fmla="*/ 3167481 w 6452006"/>
              <a:gd name="connsiteY5" fmla="*/ 4747565 h 7022239"/>
              <a:gd name="connsiteX6" fmla="*/ 0 w 6452006"/>
              <a:gd name="connsiteY6" fmla="*/ 5164531 h 7022239"/>
              <a:gd name="connsiteX7" fmla="*/ 1441094 w 6452006"/>
              <a:gd name="connsiteY7" fmla="*/ 1192377 h 7022239"/>
              <a:gd name="connsiteX0" fmla="*/ 1441094 w 6452006"/>
              <a:gd name="connsiteY0" fmla="*/ 1192377 h 7022239"/>
              <a:gd name="connsiteX1" fmla="*/ 4740249 w 6452006"/>
              <a:gd name="connsiteY1" fmla="*/ 0 h 7022239"/>
              <a:gd name="connsiteX2" fmla="*/ 6452006 w 6452006"/>
              <a:gd name="connsiteY2" fmla="*/ 2999232 h 7022239"/>
              <a:gd name="connsiteX3" fmla="*/ 4947190 w 6452006"/>
              <a:gd name="connsiteY3" fmla="*/ 7022239 h 7022239"/>
              <a:gd name="connsiteX4" fmla="*/ 4732934 w 6452006"/>
              <a:gd name="connsiteY4" fmla="*/ 6656832 h 7022239"/>
              <a:gd name="connsiteX5" fmla="*/ 3167481 w 6452006"/>
              <a:gd name="connsiteY5" fmla="*/ 4747565 h 7022239"/>
              <a:gd name="connsiteX6" fmla="*/ 0 w 6452006"/>
              <a:gd name="connsiteY6" fmla="*/ 5164531 h 7022239"/>
              <a:gd name="connsiteX7" fmla="*/ 1441094 w 6452006"/>
              <a:gd name="connsiteY7" fmla="*/ 1192377 h 7022239"/>
              <a:gd name="connsiteX0" fmla="*/ 1441094 w 6452006"/>
              <a:gd name="connsiteY0" fmla="*/ 1192377 h 7025111"/>
              <a:gd name="connsiteX1" fmla="*/ 4740249 w 6452006"/>
              <a:gd name="connsiteY1" fmla="*/ 0 h 7025111"/>
              <a:gd name="connsiteX2" fmla="*/ 6452006 w 6452006"/>
              <a:gd name="connsiteY2" fmla="*/ 2999232 h 7025111"/>
              <a:gd name="connsiteX3" fmla="*/ 4940876 w 6452006"/>
              <a:gd name="connsiteY3" fmla="*/ 7025111 h 7025111"/>
              <a:gd name="connsiteX4" fmla="*/ 4732934 w 6452006"/>
              <a:gd name="connsiteY4" fmla="*/ 6656832 h 7025111"/>
              <a:gd name="connsiteX5" fmla="*/ 3167481 w 6452006"/>
              <a:gd name="connsiteY5" fmla="*/ 4747565 h 7025111"/>
              <a:gd name="connsiteX6" fmla="*/ 0 w 6452006"/>
              <a:gd name="connsiteY6" fmla="*/ 5164531 h 7025111"/>
              <a:gd name="connsiteX7" fmla="*/ 1441094 w 6452006"/>
              <a:gd name="connsiteY7" fmla="*/ 1192377 h 7025111"/>
              <a:gd name="connsiteX0" fmla="*/ 1441094 w 6452006"/>
              <a:gd name="connsiteY0" fmla="*/ 1192377 h 7025111"/>
              <a:gd name="connsiteX1" fmla="*/ 4740249 w 6452006"/>
              <a:gd name="connsiteY1" fmla="*/ 0 h 7025111"/>
              <a:gd name="connsiteX2" fmla="*/ 6452006 w 6452006"/>
              <a:gd name="connsiteY2" fmla="*/ 2999232 h 7025111"/>
              <a:gd name="connsiteX3" fmla="*/ 4940876 w 6452006"/>
              <a:gd name="connsiteY3" fmla="*/ 7025111 h 7025111"/>
              <a:gd name="connsiteX4" fmla="*/ 4732934 w 6452006"/>
              <a:gd name="connsiteY4" fmla="*/ 6656832 h 7025111"/>
              <a:gd name="connsiteX5" fmla="*/ 3167481 w 6452006"/>
              <a:gd name="connsiteY5" fmla="*/ 4747565 h 7025111"/>
              <a:gd name="connsiteX6" fmla="*/ 0 w 6452006"/>
              <a:gd name="connsiteY6" fmla="*/ 5164531 h 7025111"/>
              <a:gd name="connsiteX7" fmla="*/ 1441094 w 6452006"/>
              <a:gd name="connsiteY7" fmla="*/ 1192377 h 7025111"/>
              <a:gd name="connsiteX0" fmla="*/ 1441094 w 6452006"/>
              <a:gd name="connsiteY0" fmla="*/ 1192377 h 7025111"/>
              <a:gd name="connsiteX1" fmla="*/ 4740249 w 6452006"/>
              <a:gd name="connsiteY1" fmla="*/ 0 h 7025111"/>
              <a:gd name="connsiteX2" fmla="*/ 6452006 w 6452006"/>
              <a:gd name="connsiteY2" fmla="*/ 2999232 h 7025111"/>
              <a:gd name="connsiteX3" fmla="*/ 4940876 w 6452006"/>
              <a:gd name="connsiteY3" fmla="*/ 7025111 h 7025111"/>
              <a:gd name="connsiteX4" fmla="*/ 4732934 w 6452006"/>
              <a:gd name="connsiteY4" fmla="*/ 6656832 h 7025111"/>
              <a:gd name="connsiteX5" fmla="*/ 3167481 w 6452006"/>
              <a:gd name="connsiteY5" fmla="*/ 4747565 h 7025111"/>
              <a:gd name="connsiteX6" fmla="*/ 0 w 6452006"/>
              <a:gd name="connsiteY6" fmla="*/ 5164531 h 7025111"/>
              <a:gd name="connsiteX7" fmla="*/ 1441094 w 6452006"/>
              <a:gd name="connsiteY7" fmla="*/ 1192377 h 7025111"/>
              <a:gd name="connsiteX0" fmla="*/ 1441094 w 6452006"/>
              <a:gd name="connsiteY0" fmla="*/ 1192377 h 7025111"/>
              <a:gd name="connsiteX1" fmla="*/ 4740249 w 6452006"/>
              <a:gd name="connsiteY1" fmla="*/ 0 h 7025111"/>
              <a:gd name="connsiteX2" fmla="*/ 6452006 w 6452006"/>
              <a:gd name="connsiteY2" fmla="*/ 2999232 h 7025111"/>
              <a:gd name="connsiteX3" fmla="*/ 4940876 w 6452006"/>
              <a:gd name="connsiteY3" fmla="*/ 7025111 h 7025111"/>
              <a:gd name="connsiteX4" fmla="*/ 4712272 w 6452006"/>
              <a:gd name="connsiteY4" fmla="*/ 6670043 h 7025111"/>
              <a:gd name="connsiteX5" fmla="*/ 3167481 w 6452006"/>
              <a:gd name="connsiteY5" fmla="*/ 4747565 h 7025111"/>
              <a:gd name="connsiteX6" fmla="*/ 0 w 6452006"/>
              <a:gd name="connsiteY6" fmla="*/ 5164531 h 7025111"/>
              <a:gd name="connsiteX7" fmla="*/ 1441094 w 6452006"/>
              <a:gd name="connsiteY7" fmla="*/ 1192377 h 7025111"/>
              <a:gd name="connsiteX0" fmla="*/ 1441094 w 6452006"/>
              <a:gd name="connsiteY0" fmla="*/ 1192377 h 7025111"/>
              <a:gd name="connsiteX1" fmla="*/ 4740249 w 6452006"/>
              <a:gd name="connsiteY1" fmla="*/ 0 h 7025111"/>
              <a:gd name="connsiteX2" fmla="*/ 6452006 w 6452006"/>
              <a:gd name="connsiteY2" fmla="*/ 2999232 h 7025111"/>
              <a:gd name="connsiteX3" fmla="*/ 4940876 w 6452006"/>
              <a:gd name="connsiteY3" fmla="*/ 7025111 h 7025111"/>
              <a:gd name="connsiteX4" fmla="*/ 4712272 w 6452006"/>
              <a:gd name="connsiteY4" fmla="*/ 6670043 h 7025111"/>
              <a:gd name="connsiteX5" fmla="*/ 3167481 w 6452006"/>
              <a:gd name="connsiteY5" fmla="*/ 4747565 h 7025111"/>
              <a:gd name="connsiteX6" fmla="*/ 0 w 6452006"/>
              <a:gd name="connsiteY6" fmla="*/ 5164531 h 7025111"/>
              <a:gd name="connsiteX7" fmla="*/ 1441094 w 6452006"/>
              <a:gd name="connsiteY7" fmla="*/ 1192377 h 7025111"/>
              <a:gd name="connsiteX0" fmla="*/ 1441094 w 6452006"/>
              <a:gd name="connsiteY0" fmla="*/ 1192377 h 7050991"/>
              <a:gd name="connsiteX1" fmla="*/ 4740249 w 6452006"/>
              <a:gd name="connsiteY1" fmla="*/ 0 h 7050991"/>
              <a:gd name="connsiteX2" fmla="*/ 6452006 w 6452006"/>
              <a:gd name="connsiteY2" fmla="*/ 2999232 h 7050991"/>
              <a:gd name="connsiteX3" fmla="*/ 4940876 w 6452006"/>
              <a:gd name="connsiteY3" fmla="*/ 7025111 h 7050991"/>
              <a:gd name="connsiteX4" fmla="*/ 3167481 w 6452006"/>
              <a:gd name="connsiteY4" fmla="*/ 4747565 h 7050991"/>
              <a:gd name="connsiteX5" fmla="*/ 0 w 6452006"/>
              <a:gd name="connsiteY5" fmla="*/ 5164531 h 7050991"/>
              <a:gd name="connsiteX6" fmla="*/ 1441094 w 6452006"/>
              <a:gd name="connsiteY6" fmla="*/ 1192377 h 7050991"/>
              <a:gd name="connsiteX0" fmla="*/ 3167481 w 6452006"/>
              <a:gd name="connsiteY0" fmla="*/ 4747565 h 7119773"/>
              <a:gd name="connsiteX1" fmla="*/ 0 w 6452006"/>
              <a:gd name="connsiteY1" fmla="*/ 5164531 h 7119773"/>
              <a:gd name="connsiteX2" fmla="*/ 1441094 w 6452006"/>
              <a:gd name="connsiteY2" fmla="*/ 1192377 h 7119773"/>
              <a:gd name="connsiteX3" fmla="*/ 4740249 w 6452006"/>
              <a:gd name="connsiteY3" fmla="*/ 0 h 7119773"/>
              <a:gd name="connsiteX4" fmla="*/ 6452006 w 6452006"/>
              <a:gd name="connsiteY4" fmla="*/ 2999232 h 7119773"/>
              <a:gd name="connsiteX5" fmla="*/ 5035538 w 6452006"/>
              <a:gd name="connsiteY5" fmla="*/ 7119773 h 7119773"/>
              <a:gd name="connsiteX0" fmla="*/ 3167481 w 6452006"/>
              <a:gd name="connsiteY0" fmla="*/ 4747565 h 7004983"/>
              <a:gd name="connsiteX1" fmla="*/ 0 w 6452006"/>
              <a:gd name="connsiteY1" fmla="*/ 5164531 h 7004983"/>
              <a:gd name="connsiteX2" fmla="*/ 1441094 w 6452006"/>
              <a:gd name="connsiteY2" fmla="*/ 1192377 h 7004983"/>
              <a:gd name="connsiteX3" fmla="*/ 4740249 w 6452006"/>
              <a:gd name="connsiteY3" fmla="*/ 0 h 7004983"/>
              <a:gd name="connsiteX4" fmla="*/ 6452006 w 6452006"/>
              <a:gd name="connsiteY4" fmla="*/ 2999232 h 7004983"/>
              <a:gd name="connsiteX5" fmla="*/ 4952841 w 6452006"/>
              <a:gd name="connsiteY5" fmla="*/ 7004983 h 7004983"/>
              <a:gd name="connsiteX0" fmla="*/ 3178388 w 6462913"/>
              <a:gd name="connsiteY0" fmla="*/ 4747565 h 7004983"/>
              <a:gd name="connsiteX1" fmla="*/ 0 w 6462913"/>
              <a:gd name="connsiteY1" fmla="*/ 5165683 h 7004983"/>
              <a:gd name="connsiteX2" fmla="*/ 1452001 w 6462913"/>
              <a:gd name="connsiteY2" fmla="*/ 1192377 h 7004983"/>
              <a:gd name="connsiteX3" fmla="*/ 4751156 w 6462913"/>
              <a:gd name="connsiteY3" fmla="*/ 0 h 7004983"/>
              <a:gd name="connsiteX4" fmla="*/ 6462913 w 6462913"/>
              <a:gd name="connsiteY4" fmla="*/ 2999232 h 7004983"/>
              <a:gd name="connsiteX5" fmla="*/ 4963748 w 6462913"/>
              <a:gd name="connsiteY5" fmla="*/ 7004983 h 7004983"/>
              <a:gd name="connsiteX0" fmla="*/ 3181260 w 6465785"/>
              <a:gd name="connsiteY0" fmla="*/ 4747565 h 7004983"/>
              <a:gd name="connsiteX1" fmla="*/ 0 w 6465785"/>
              <a:gd name="connsiteY1" fmla="*/ 5159368 h 7004983"/>
              <a:gd name="connsiteX2" fmla="*/ 1454873 w 6465785"/>
              <a:gd name="connsiteY2" fmla="*/ 1192377 h 7004983"/>
              <a:gd name="connsiteX3" fmla="*/ 4754028 w 6465785"/>
              <a:gd name="connsiteY3" fmla="*/ 0 h 7004983"/>
              <a:gd name="connsiteX4" fmla="*/ 6465785 w 6465785"/>
              <a:gd name="connsiteY4" fmla="*/ 2999232 h 7004983"/>
              <a:gd name="connsiteX5" fmla="*/ 4966620 w 6465785"/>
              <a:gd name="connsiteY5" fmla="*/ 7004983 h 7004983"/>
              <a:gd name="connsiteX0" fmla="*/ 3181260 w 6465785"/>
              <a:gd name="connsiteY0" fmla="*/ 4747565 h 7004983"/>
              <a:gd name="connsiteX1" fmla="*/ 0 w 6465785"/>
              <a:gd name="connsiteY1" fmla="*/ 5159368 h 7004983"/>
              <a:gd name="connsiteX2" fmla="*/ 1454873 w 6465785"/>
              <a:gd name="connsiteY2" fmla="*/ 1192377 h 7004983"/>
              <a:gd name="connsiteX3" fmla="*/ 4754028 w 6465785"/>
              <a:gd name="connsiteY3" fmla="*/ 0 h 7004983"/>
              <a:gd name="connsiteX4" fmla="*/ 6465785 w 6465785"/>
              <a:gd name="connsiteY4" fmla="*/ 2999232 h 7004983"/>
              <a:gd name="connsiteX5" fmla="*/ 4966620 w 6465785"/>
              <a:gd name="connsiteY5" fmla="*/ 7004983 h 7004983"/>
              <a:gd name="connsiteX6" fmla="*/ 3181260 w 6465785"/>
              <a:gd name="connsiteY6" fmla="*/ 4747565 h 7004983"/>
              <a:gd name="connsiteX0" fmla="*/ 3181260 w 6465785"/>
              <a:gd name="connsiteY0" fmla="*/ 4747565 h 7026227"/>
              <a:gd name="connsiteX1" fmla="*/ 0 w 6465785"/>
              <a:gd name="connsiteY1" fmla="*/ 5159368 h 7026227"/>
              <a:gd name="connsiteX2" fmla="*/ 1454873 w 6465785"/>
              <a:gd name="connsiteY2" fmla="*/ 1192377 h 7026227"/>
              <a:gd name="connsiteX3" fmla="*/ 4754028 w 6465785"/>
              <a:gd name="connsiteY3" fmla="*/ 0 h 7026227"/>
              <a:gd name="connsiteX4" fmla="*/ 6465785 w 6465785"/>
              <a:gd name="connsiteY4" fmla="*/ 2999232 h 7026227"/>
              <a:gd name="connsiteX5" fmla="*/ 4953423 w 6465785"/>
              <a:gd name="connsiteY5" fmla="*/ 7026227 h 7026227"/>
              <a:gd name="connsiteX6" fmla="*/ 3181260 w 6465785"/>
              <a:gd name="connsiteY6" fmla="*/ 4747565 h 70262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465785" h="7026227">
                <a:moveTo>
                  <a:pt x="3181260" y="4747565"/>
                </a:moveTo>
                <a:lnTo>
                  <a:pt x="0" y="5159368"/>
                </a:lnTo>
                <a:lnTo>
                  <a:pt x="1454873" y="1192377"/>
                </a:lnTo>
                <a:lnTo>
                  <a:pt x="4754028" y="0"/>
                </a:lnTo>
                <a:lnTo>
                  <a:pt x="6465785" y="2999232"/>
                </a:lnTo>
                <a:lnTo>
                  <a:pt x="4953423" y="7026227"/>
                </a:lnTo>
                <a:lnTo>
                  <a:pt x="3181260" y="4747565"/>
                </a:lnTo>
                <a:close/>
              </a:path>
            </a:pathLst>
          </a:custGeom>
          <a:solidFill>
            <a:schemeClr val="bg2">
              <a:alpha val="3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GB" sz="1050" dirty="0"/>
          </a:p>
        </p:txBody>
      </p:sp>
      <p:sp>
        <p:nvSpPr>
          <p:cNvPr id="12" name="Tijdelijke aanduiding voor tekst 5">
            <a:extLst>
              <a:ext uri="{FF2B5EF4-FFF2-40B4-BE49-F238E27FC236}">
                <a16:creationId xmlns:a16="http://schemas.microsoft.com/office/drawing/2014/main" id="{228F51EC-63D5-FB43-88C3-BEA0300BCD6D}"/>
              </a:ext>
            </a:extLst>
          </p:cNvPr>
          <p:cNvSpPr>
            <a:spLocks noGrp="1"/>
          </p:cNvSpPr>
          <p:nvPr>
            <p:ph type="body" sz="quarter" idx="17" hasCustomPrompt="1"/>
          </p:nvPr>
        </p:nvSpPr>
        <p:spPr>
          <a:xfrm>
            <a:off x="8430322" y="387579"/>
            <a:ext cx="399292" cy="464121"/>
          </a:xfrm>
          <a:blipFill>
            <a:blip r:embed="rId2"/>
            <a:stretch>
              <a:fillRect/>
            </a:stretch>
          </a:blipFill>
        </p:spPr>
        <p:txBody>
          <a:bodyPr>
            <a:normAutofit/>
          </a:bodyPr>
          <a:lstStyle>
            <a:lvl1pPr marL="0" indent="0">
              <a:buNone/>
              <a:defRPr/>
            </a:lvl1pPr>
            <a:lvl2pPr marL="342897" indent="0">
              <a:buNone/>
              <a:defRPr sz="400" baseline="0">
                <a:solidFill>
                  <a:srgbClr val="007161"/>
                </a:solidFill>
              </a:defRPr>
            </a:lvl2pPr>
            <a:lvl3pPr marL="685793" indent="0">
              <a:buNone/>
              <a:defRPr/>
            </a:lvl3pPr>
            <a:lvl4pPr marL="1028690" indent="0">
              <a:buNone/>
              <a:defRPr/>
            </a:lvl4pPr>
            <a:lvl5pPr marL="1371587" indent="0">
              <a:buNone/>
              <a:defRPr/>
            </a:lvl5pPr>
          </a:lstStyle>
          <a:p>
            <a:pPr lvl="1"/>
            <a:r>
              <a:rPr lang="nl-NL" dirty="0"/>
              <a:t> </a:t>
            </a:r>
          </a:p>
        </p:txBody>
      </p:sp>
      <p:sp>
        <p:nvSpPr>
          <p:cNvPr id="8" name="Tijdelijke aanduiding voor tekst 4">
            <a:extLst>
              <a:ext uri="{FF2B5EF4-FFF2-40B4-BE49-F238E27FC236}">
                <a16:creationId xmlns:a16="http://schemas.microsoft.com/office/drawing/2014/main" id="{5CDE034B-0B9C-6B4C-A59C-BFA11BB6EFD8}"/>
              </a:ext>
            </a:extLst>
          </p:cNvPr>
          <p:cNvSpPr>
            <a:spLocks noGrp="1"/>
          </p:cNvSpPr>
          <p:nvPr>
            <p:ph type="body" sz="quarter" idx="15" hasCustomPrompt="1"/>
          </p:nvPr>
        </p:nvSpPr>
        <p:spPr>
          <a:xfrm>
            <a:off x="-2" y="2263500"/>
            <a:ext cx="180000" cy="2880000"/>
          </a:xfrm>
          <a:solidFill>
            <a:srgbClr val="8CBF59"/>
          </a:solidFill>
        </p:spPr>
        <p:txBody>
          <a:bodyPr/>
          <a:lstStyle>
            <a:lvl1pPr marL="0" indent="0">
              <a:buNone/>
              <a:defRPr/>
            </a:lvl1pPr>
          </a:lstStyle>
          <a:p>
            <a:pPr lvl="0"/>
            <a:r>
              <a:rPr lang="en-GB" dirty="0"/>
              <a:t> </a:t>
            </a:r>
          </a:p>
        </p:txBody>
      </p:sp>
      <p:sp>
        <p:nvSpPr>
          <p:cNvPr id="11" name="Tijdelijke aanduiding voor tekst 5">
            <a:extLst>
              <a:ext uri="{FF2B5EF4-FFF2-40B4-BE49-F238E27FC236}">
                <a16:creationId xmlns:a16="http://schemas.microsoft.com/office/drawing/2014/main" id="{0167C4A7-64BC-C741-B856-866B67196F8C}"/>
              </a:ext>
            </a:extLst>
          </p:cNvPr>
          <p:cNvSpPr>
            <a:spLocks noGrp="1"/>
          </p:cNvSpPr>
          <p:nvPr>
            <p:ph type="body" sz="quarter" idx="18"/>
          </p:nvPr>
        </p:nvSpPr>
        <p:spPr>
          <a:xfrm>
            <a:off x="353985" y="722150"/>
            <a:ext cx="7900570" cy="336216"/>
          </a:xfrm>
        </p:spPr>
        <p:txBody>
          <a:bodyPr>
            <a:noAutofit/>
          </a:bodyPr>
          <a:lstStyle>
            <a:lvl1pPr marL="0" indent="0">
              <a:buFont typeface="Arial" panose="020B0604020202020204" pitchFamily="34" charset="0"/>
              <a:buNone/>
              <a:defRPr sz="1800" baseline="0">
                <a:solidFill>
                  <a:srgbClr val="8CBF59"/>
                </a:solidFill>
              </a:defRPr>
            </a:lvl1pPr>
            <a:lvl2pPr marL="342897" indent="0">
              <a:buNone/>
              <a:defRPr sz="1800"/>
            </a:lvl2pPr>
            <a:lvl3pPr marL="685793" indent="0">
              <a:buNone/>
              <a:defRPr sz="1800"/>
            </a:lvl3pPr>
            <a:lvl4pPr marL="1028690" indent="0">
              <a:buNone/>
              <a:defRPr sz="1800"/>
            </a:lvl4pPr>
            <a:lvl5pPr marL="1371587" indent="0">
              <a:buNone/>
              <a:defRPr sz="1800"/>
            </a:lvl5pPr>
          </a:lstStyle>
          <a:p>
            <a:pPr lvl="0"/>
            <a:r>
              <a:rPr lang="en-US"/>
              <a:t>Click to edit Master text styles</a:t>
            </a:r>
          </a:p>
        </p:txBody>
      </p:sp>
    </p:spTree>
    <p:extLst>
      <p:ext uri="{BB962C8B-B14F-4D97-AF65-F5344CB8AC3E}">
        <p14:creationId xmlns:p14="http://schemas.microsoft.com/office/powerpoint/2010/main" val="8492877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ekstslide 2 kolommen">
    <p:spTree>
      <p:nvGrpSpPr>
        <p:cNvPr id="1" name=""/>
        <p:cNvGrpSpPr/>
        <p:nvPr/>
      </p:nvGrpSpPr>
      <p:grpSpPr>
        <a:xfrm>
          <a:off x="0" y="0"/>
          <a:ext cx="0" cy="0"/>
          <a:chOff x="0" y="0"/>
          <a:chExt cx="0" cy="0"/>
        </a:xfrm>
      </p:grpSpPr>
      <p:sp>
        <p:nvSpPr>
          <p:cNvPr id="3" name="Tijdelijke aanduiding voor inhoud 2"/>
          <p:cNvSpPr>
            <a:spLocks noGrp="1"/>
          </p:cNvSpPr>
          <p:nvPr>
            <p:ph sz="half" idx="1"/>
          </p:nvPr>
        </p:nvSpPr>
        <p:spPr>
          <a:xfrm>
            <a:off x="356719" y="1144438"/>
            <a:ext cx="4350095" cy="3488285"/>
          </a:xfrm>
        </p:spPr>
        <p:txBody>
          <a:bodyPr/>
          <a:lstStyle>
            <a:lvl1pPr marL="285750" indent="-285750">
              <a:buSzPct val="80000"/>
              <a:buFont typeface="Arial" panose="020B0604020202020204" pitchFamily="34" charset="0"/>
              <a:buChar char="►"/>
              <a:defRPr sz="1600" baseline="0"/>
            </a:lvl1pPr>
            <a:lvl2pPr marL="342896" indent="0">
              <a:buNone/>
              <a:defRPr sz="1400" baseline="0"/>
            </a:lvl2pPr>
            <a:lvl3pPr marL="685793" indent="0">
              <a:buNone/>
              <a:defRPr sz="1400"/>
            </a:lvl3pPr>
            <a:lvl4pPr marL="1028690" indent="0">
              <a:buNone/>
              <a:defRPr sz="1200"/>
            </a:lvl4pPr>
            <a:lvl5pPr marL="1371587" indent="0">
              <a:buNone/>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Tijdelijke aanduiding voor datum 4"/>
          <p:cNvSpPr>
            <a:spLocks noGrp="1"/>
          </p:cNvSpPr>
          <p:nvPr>
            <p:ph type="dt" sz="half" idx="10"/>
          </p:nvPr>
        </p:nvSpPr>
        <p:spPr>
          <a:xfrm>
            <a:off x="356720" y="4767264"/>
            <a:ext cx="2057400" cy="273844"/>
          </a:xfrm>
          <a:prstGeom prst="rect">
            <a:avLst/>
          </a:prstGeom>
        </p:spPr>
        <p:txBody>
          <a:bodyPr/>
          <a:lstStyle>
            <a:lvl1pPr>
              <a:defRPr b="0" i="0">
                <a:latin typeface="Arial" panose="020B0604020202020204" pitchFamily="34" charset="0"/>
              </a:defRPr>
            </a:lvl1pPr>
          </a:lstStyle>
          <a:p>
            <a:endParaRPr lang="en-GB" dirty="0"/>
          </a:p>
        </p:txBody>
      </p:sp>
      <p:sp>
        <p:nvSpPr>
          <p:cNvPr id="7" name="Tijdelijke aanduiding voor dianummer 6"/>
          <p:cNvSpPr>
            <a:spLocks noGrp="1"/>
          </p:cNvSpPr>
          <p:nvPr>
            <p:ph type="sldNum" sz="quarter" idx="12"/>
          </p:nvPr>
        </p:nvSpPr>
        <p:spPr>
          <a:xfrm>
            <a:off x="6186020" y="4767264"/>
            <a:ext cx="2057400" cy="273844"/>
          </a:xfrm>
          <a:prstGeom prst="rect">
            <a:avLst/>
          </a:prstGeom>
        </p:spPr>
        <p:txBody>
          <a:bodyPr/>
          <a:lstStyle>
            <a:lvl1pPr>
              <a:defRPr b="0" i="0">
                <a:latin typeface="Arial" panose="020B0604020202020204" pitchFamily="34" charset="0"/>
              </a:defRPr>
            </a:lvl1pPr>
          </a:lstStyle>
          <a:p>
            <a:fld id="{2E300BE5-FEB9-A947-9064-5223C433F4D3}" type="slidenum">
              <a:rPr lang="en-GB" smtClean="0"/>
              <a:pPr/>
              <a:t>‹nr.›</a:t>
            </a:fld>
            <a:endParaRPr lang="en-GB" dirty="0"/>
          </a:p>
        </p:txBody>
      </p:sp>
      <p:sp>
        <p:nvSpPr>
          <p:cNvPr id="11" name="Tijdelijke aanduiding voor tekst 5">
            <a:extLst>
              <a:ext uri="{FF2B5EF4-FFF2-40B4-BE49-F238E27FC236}">
                <a16:creationId xmlns:a16="http://schemas.microsoft.com/office/drawing/2014/main" id="{714B5537-9F36-1E49-8A0C-B2FF3F632D29}"/>
              </a:ext>
            </a:extLst>
          </p:cNvPr>
          <p:cNvSpPr>
            <a:spLocks noGrp="1"/>
          </p:cNvSpPr>
          <p:nvPr>
            <p:ph type="body" sz="quarter" idx="17" hasCustomPrompt="1"/>
          </p:nvPr>
        </p:nvSpPr>
        <p:spPr>
          <a:xfrm>
            <a:off x="8430322" y="387579"/>
            <a:ext cx="399292" cy="464121"/>
          </a:xfrm>
          <a:blipFill>
            <a:blip r:embed="rId2"/>
            <a:stretch>
              <a:fillRect/>
            </a:stretch>
          </a:blipFill>
        </p:spPr>
        <p:txBody>
          <a:bodyPr>
            <a:normAutofit/>
          </a:bodyPr>
          <a:lstStyle>
            <a:lvl1pPr marL="0" indent="0">
              <a:buNone/>
              <a:defRPr/>
            </a:lvl1pPr>
            <a:lvl2pPr marL="342897" indent="0">
              <a:buNone/>
              <a:defRPr sz="400" baseline="0">
                <a:solidFill>
                  <a:srgbClr val="007161"/>
                </a:solidFill>
              </a:defRPr>
            </a:lvl2pPr>
            <a:lvl3pPr marL="685793" indent="0">
              <a:buNone/>
              <a:defRPr/>
            </a:lvl3pPr>
            <a:lvl4pPr marL="1028690" indent="0">
              <a:buNone/>
              <a:defRPr/>
            </a:lvl4pPr>
            <a:lvl5pPr marL="1371587" indent="0">
              <a:buNone/>
              <a:defRPr/>
            </a:lvl5pPr>
          </a:lstStyle>
          <a:p>
            <a:pPr lvl="1"/>
            <a:r>
              <a:rPr lang="nl-NL" dirty="0"/>
              <a:t> </a:t>
            </a:r>
          </a:p>
        </p:txBody>
      </p:sp>
      <p:sp>
        <p:nvSpPr>
          <p:cNvPr id="12" name="Tijdelijke aanduiding voor tekst 4">
            <a:extLst>
              <a:ext uri="{FF2B5EF4-FFF2-40B4-BE49-F238E27FC236}">
                <a16:creationId xmlns:a16="http://schemas.microsoft.com/office/drawing/2014/main" id="{071B2935-7526-4041-825F-07A608EBF907}"/>
              </a:ext>
            </a:extLst>
          </p:cNvPr>
          <p:cNvSpPr>
            <a:spLocks noGrp="1"/>
          </p:cNvSpPr>
          <p:nvPr>
            <p:ph type="body" sz="quarter" idx="15" hasCustomPrompt="1"/>
          </p:nvPr>
        </p:nvSpPr>
        <p:spPr>
          <a:xfrm>
            <a:off x="-2" y="2263500"/>
            <a:ext cx="180000" cy="2880000"/>
          </a:xfrm>
          <a:solidFill>
            <a:srgbClr val="8CBF59"/>
          </a:solidFill>
        </p:spPr>
        <p:txBody>
          <a:bodyPr/>
          <a:lstStyle>
            <a:lvl1pPr marL="0" indent="0">
              <a:buNone/>
              <a:defRPr/>
            </a:lvl1pPr>
          </a:lstStyle>
          <a:p>
            <a:pPr lvl="0"/>
            <a:r>
              <a:rPr lang="en-GB" dirty="0"/>
              <a:t> </a:t>
            </a:r>
          </a:p>
        </p:txBody>
      </p:sp>
      <p:sp>
        <p:nvSpPr>
          <p:cNvPr id="9" name="Titel 1">
            <a:extLst>
              <a:ext uri="{FF2B5EF4-FFF2-40B4-BE49-F238E27FC236}">
                <a16:creationId xmlns:a16="http://schemas.microsoft.com/office/drawing/2014/main" id="{2D86CA86-E1CB-6642-A5CD-D1B42FD6202B}"/>
              </a:ext>
            </a:extLst>
          </p:cNvPr>
          <p:cNvSpPr>
            <a:spLocks noGrp="1"/>
          </p:cNvSpPr>
          <p:nvPr>
            <p:ph type="title"/>
          </p:nvPr>
        </p:nvSpPr>
        <p:spPr>
          <a:xfrm>
            <a:off x="342580" y="469947"/>
            <a:ext cx="7886700" cy="388615"/>
          </a:xfrm>
        </p:spPr>
        <p:txBody>
          <a:bodyPr anchor="t" anchorCtr="0">
            <a:noAutofit/>
          </a:bodyPr>
          <a:lstStyle>
            <a:lvl1pPr algn="l">
              <a:defRPr sz="2000" cap="all" baseline="0">
                <a:solidFill>
                  <a:srgbClr val="007161"/>
                </a:solidFill>
                <a:latin typeface="Arial" panose="020B0604020202020204" pitchFamily="34" charset="0"/>
                <a:ea typeface="Arial Hebrew" charset="-79"/>
                <a:cs typeface="Arial Hebrew" charset="-79"/>
              </a:defRPr>
            </a:lvl1pPr>
          </a:lstStyle>
          <a:p>
            <a:r>
              <a:rPr lang="en-US"/>
              <a:t>Click to edit Master title style</a:t>
            </a:r>
            <a:endParaRPr lang="en-GB" dirty="0"/>
          </a:p>
        </p:txBody>
      </p:sp>
      <p:sp>
        <p:nvSpPr>
          <p:cNvPr id="6" name="Tijdelijke aanduiding voor tekst 5">
            <a:extLst>
              <a:ext uri="{FF2B5EF4-FFF2-40B4-BE49-F238E27FC236}">
                <a16:creationId xmlns:a16="http://schemas.microsoft.com/office/drawing/2014/main" id="{54199F20-DCFF-C04F-A384-CE3CE711B41B}"/>
              </a:ext>
            </a:extLst>
          </p:cNvPr>
          <p:cNvSpPr>
            <a:spLocks noGrp="1"/>
          </p:cNvSpPr>
          <p:nvPr>
            <p:ph type="body" sz="quarter" idx="18"/>
          </p:nvPr>
        </p:nvSpPr>
        <p:spPr>
          <a:xfrm>
            <a:off x="337051" y="722988"/>
            <a:ext cx="7900570" cy="336216"/>
          </a:xfrm>
        </p:spPr>
        <p:txBody>
          <a:bodyPr>
            <a:noAutofit/>
          </a:bodyPr>
          <a:lstStyle>
            <a:lvl1pPr marL="0" indent="0">
              <a:buNone/>
              <a:defRPr sz="1800" baseline="0">
                <a:solidFill>
                  <a:srgbClr val="8CBF59"/>
                </a:solidFill>
              </a:defRPr>
            </a:lvl1pPr>
            <a:lvl2pPr marL="342897" indent="0">
              <a:buNone/>
              <a:defRPr sz="1800"/>
            </a:lvl2pPr>
            <a:lvl3pPr marL="685793" indent="0">
              <a:buNone/>
              <a:defRPr sz="1800"/>
            </a:lvl3pPr>
            <a:lvl4pPr marL="1028690" indent="0">
              <a:buNone/>
              <a:defRPr sz="1800"/>
            </a:lvl4pPr>
            <a:lvl5pPr marL="1371587" indent="0">
              <a:buNone/>
              <a:defRPr sz="1800"/>
            </a:lvl5pPr>
          </a:lstStyle>
          <a:p>
            <a:pPr lvl="0"/>
            <a:r>
              <a:rPr lang="en-US"/>
              <a:t>Click to edit Master text styles</a:t>
            </a:r>
          </a:p>
        </p:txBody>
      </p:sp>
      <p:sp>
        <p:nvSpPr>
          <p:cNvPr id="10" name="Tijdelijke aanduiding voor inhoud 2">
            <a:extLst>
              <a:ext uri="{FF2B5EF4-FFF2-40B4-BE49-F238E27FC236}">
                <a16:creationId xmlns:a16="http://schemas.microsoft.com/office/drawing/2014/main" id="{E479F8CC-D146-9240-8497-7ED882A4486A}"/>
              </a:ext>
            </a:extLst>
          </p:cNvPr>
          <p:cNvSpPr>
            <a:spLocks noGrp="1"/>
          </p:cNvSpPr>
          <p:nvPr>
            <p:ph sz="half" idx="19"/>
          </p:nvPr>
        </p:nvSpPr>
        <p:spPr>
          <a:xfrm>
            <a:off x="4783868" y="1144438"/>
            <a:ext cx="4201870" cy="3488285"/>
          </a:xfrm>
        </p:spPr>
        <p:txBody>
          <a:bodyPr/>
          <a:lstStyle>
            <a:lvl1pPr marL="285750" indent="-285750">
              <a:buSzPct val="80000"/>
              <a:buFont typeface="Arial" panose="020B0604020202020204" pitchFamily="34" charset="0"/>
              <a:buChar char="►"/>
              <a:defRPr sz="1600" baseline="0"/>
            </a:lvl1pPr>
            <a:lvl2pPr marL="342896" indent="0">
              <a:buNone/>
              <a:defRPr sz="1400" baseline="0"/>
            </a:lvl2pPr>
            <a:lvl3pPr marL="685793" indent="0">
              <a:buNone/>
              <a:defRPr sz="1400"/>
            </a:lvl3pPr>
            <a:lvl4pPr marL="1028690" indent="0">
              <a:buNone/>
              <a:defRPr sz="1200"/>
            </a:lvl4pPr>
            <a:lvl5pPr marL="1371587" indent="0">
              <a:buNone/>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21944481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ekst + foto">
    <p:spTree>
      <p:nvGrpSpPr>
        <p:cNvPr id="1" name=""/>
        <p:cNvGrpSpPr/>
        <p:nvPr/>
      </p:nvGrpSpPr>
      <p:grpSpPr>
        <a:xfrm>
          <a:off x="0" y="0"/>
          <a:ext cx="0" cy="0"/>
          <a:chOff x="0" y="0"/>
          <a:chExt cx="0" cy="0"/>
        </a:xfrm>
      </p:grpSpPr>
      <p:sp>
        <p:nvSpPr>
          <p:cNvPr id="2" name="Titel 1"/>
          <p:cNvSpPr>
            <a:spLocks noGrp="1"/>
          </p:cNvSpPr>
          <p:nvPr>
            <p:ph type="title"/>
          </p:nvPr>
        </p:nvSpPr>
        <p:spPr>
          <a:xfrm>
            <a:off x="352477" y="1110344"/>
            <a:ext cx="4215849" cy="680356"/>
          </a:xfrm>
        </p:spPr>
        <p:txBody>
          <a:bodyPr>
            <a:noAutofit/>
          </a:bodyPr>
          <a:lstStyle>
            <a:lvl1pPr algn="l">
              <a:defRPr sz="2000" cap="all" baseline="0">
                <a:solidFill>
                  <a:srgbClr val="007161"/>
                </a:solidFill>
                <a:latin typeface="Arial" panose="020B0604020202020204" pitchFamily="34" charset="0"/>
              </a:defRPr>
            </a:lvl1pPr>
          </a:lstStyle>
          <a:p>
            <a:r>
              <a:rPr lang="en-US"/>
              <a:t>Click to edit Master title style</a:t>
            </a:r>
            <a:endParaRPr lang="en-GB" dirty="0"/>
          </a:p>
        </p:txBody>
      </p:sp>
      <p:sp>
        <p:nvSpPr>
          <p:cNvPr id="10" name="Tijdelijke aanduiding voor afbeelding 9"/>
          <p:cNvSpPr>
            <a:spLocks noGrp="1"/>
          </p:cNvSpPr>
          <p:nvPr>
            <p:ph type="pic" sz="quarter" idx="13"/>
          </p:nvPr>
        </p:nvSpPr>
        <p:spPr>
          <a:xfrm>
            <a:off x="4748162" y="178793"/>
            <a:ext cx="4216003" cy="4750794"/>
          </a:xfrm>
        </p:spPr>
        <p:txBody>
          <a:bodyPr/>
          <a:lstStyle>
            <a:lvl1pPr marL="0" indent="0">
              <a:buNone/>
              <a:defRPr/>
            </a:lvl1pPr>
          </a:lstStyle>
          <a:p>
            <a:r>
              <a:rPr lang="en-US"/>
              <a:t>Click icon to add picture</a:t>
            </a:r>
            <a:endParaRPr lang="en-GB" dirty="0"/>
          </a:p>
        </p:txBody>
      </p:sp>
      <p:pic>
        <p:nvPicPr>
          <p:cNvPr id="8" name="Afbeelding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87411" y="257230"/>
            <a:ext cx="925654" cy="467599"/>
          </a:xfrm>
          <a:prstGeom prst="rect">
            <a:avLst/>
          </a:prstGeom>
        </p:spPr>
      </p:pic>
      <p:sp>
        <p:nvSpPr>
          <p:cNvPr id="4" name="Tijdelijke aanduiding voor inhoud 3">
            <a:extLst>
              <a:ext uri="{FF2B5EF4-FFF2-40B4-BE49-F238E27FC236}">
                <a16:creationId xmlns:a16="http://schemas.microsoft.com/office/drawing/2014/main" id="{9F4D53BA-8638-9247-92CB-7BAF9FDCC618}"/>
              </a:ext>
            </a:extLst>
          </p:cNvPr>
          <p:cNvSpPr>
            <a:spLocks noGrp="1"/>
          </p:cNvSpPr>
          <p:nvPr>
            <p:ph sz="quarter" idx="16"/>
          </p:nvPr>
        </p:nvSpPr>
        <p:spPr>
          <a:xfrm>
            <a:off x="352478" y="1790700"/>
            <a:ext cx="4223197" cy="3126972"/>
          </a:xfrm>
        </p:spPr>
        <p:txBody>
          <a:bodyPr>
            <a:normAutofit/>
          </a:bodyPr>
          <a:lstStyle>
            <a:lvl1pPr marL="171448" indent="-171448">
              <a:buSzPct val="80000"/>
              <a:buFont typeface="Arial" panose="020B0604020202020204" pitchFamily="34" charset="0"/>
              <a:buChar char="►"/>
              <a:defRPr sz="1600" baseline="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dirty="0"/>
          </a:p>
        </p:txBody>
      </p:sp>
      <p:sp>
        <p:nvSpPr>
          <p:cNvPr id="11" name="Tijdelijke aanduiding voor tekst 4">
            <a:extLst>
              <a:ext uri="{FF2B5EF4-FFF2-40B4-BE49-F238E27FC236}">
                <a16:creationId xmlns:a16="http://schemas.microsoft.com/office/drawing/2014/main" id="{0357F91B-EA41-8048-A039-C0C30C65321C}"/>
              </a:ext>
            </a:extLst>
          </p:cNvPr>
          <p:cNvSpPr>
            <a:spLocks noGrp="1"/>
          </p:cNvSpPr>
          <p:nvPr>
            <p:ph type="body" sz="quarter" idx="15" hasCustomPrompt="1"/>
          </p:nvPr>
        </p:nvSpPr>
        <p:spPr>
          <a:xfrm>
            <a:off x="-2" y="2263500"/>
            <a:ext cx="180000" cy="2880000"/>
          </a:xfrm>
          <a:solidFill>
            <a:srgbClr val="8CBF59"/>
          </a:solidFill>
        </p:spPr>
        <p:txBody>
          <a:bodyPr/>
          <a:lstStyle>
            <a:lvl1pPr marL="0" indent="0">
              <a:buNone/>
              <a:defRPr/>
            </a:lvl1pPr>
          </a:lstStyle>
          <a:p>
            <a:pPr lvl="0"/>
            <a:r>
              <a:rPr lang="en-GB" dirty="0"/>
              <a:t> </a:t>
            </a:r>
          </a:p>
        </p:txBody>
      </p:sp>
    </p:spTree>
    <p:extLst>
      <p:ext uri="{BB962C8B-B14F-4D97-AF65-F5344CB8AC3E}">
        <p14:creationId xmlns:p14="http://schemas.microsoft.com/office/powerpoint/2010/main" val="2922000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fotopagina">
    <p:spTree>
      <p:nvGrpSpPr>
        <p:cNvPr id="1" name=""/>
        <p:cNvGrpSpPr/>
        <p:nvPr/>
      </p:nvGrpSpPr>
      <p:grpSpPr>
        <a:xfrm>
          <a:off x="0" y="0"/>
          <a:ext cx="0" cy="0"/>
          <a:chOff x="0" y="0"/>
          <a:chExt cx="0" cy="0"/>
        </a:xfrm>
      </p:grpSpPr>
      <p:sp>
        <p:nvSpPr>
          <p:cNvPr id="9" name="Freeform 49">
            <a:extLst>
              <a:ext uri="{FF2B5EF4-FFF2-40B4-BE49-F238E27FC236}">
                <a16:creationId xmlns:a16="http://schemas.microsoft.com/office/drawing/2014/main" id="{A0B64BF7-7DB9-654F-BC6E-E458182BE420}"/>
              </a:ext>
            </a:extLst>
          </p:cNvPr>
          <p:cNvSpPr>
            <a:spLocks/>
          </p:cNvSpPr>
          <p:nvPr userDrawn="1"/>
        </p:nvSpPr>
        <p:spPr bwMode="auto">
          <a:xfrm>
            <a:off x="9459633" y="4650434"/>
            <a:ext cx="212263" cy="179474"/>
          </a:xfrm>
          <a:custGeom>
            <a:avLst/>
            <a:gdLst>
              <a:gd name="T0" fmla="*/ 202 w 369"/>
              <a:gd name="T1" fmla="*/ 7 h 312"/>
              <a:gd name="T2" fmla="*/ 361 w 369"/>
              <a:gd name="T3" fmla="*/ 143 h 312"/>
              <a:gd name="T4" fmla="*/ 369 w 369"/>
              <a:gd name="T5" fmla="*/ 161 h 312"/>
              <a:gd name="T6" fmla="*/ 363 w 369"/>
              <a:gd name="T7" fmla="*/ 177 h 312"/>
              <a:gd name="T8" fmla="*/ 344 w 369"/>
              <a:gd name="T9" fmla="*/ 184 h 312"/>
              <a:gd name="T10" fmla="*/ 312 w 369"/>
              <a:gd name="T11" fmla="*/ 188 h 312"/>
              <a:gd name="T12" fmla="*/ 309 w 369"/>
              <a:gd name="T13" fmla="*/ 297 h 312"/>
              <a:gd name="T14" fmla="*/ 297 w 369"/>
              <a:gd name="T15" fmla="*/ 310 h 312"/>
              <a:gd name="T16" fmla="*/ 247 w 369"/>
              <a:gd name="T17" fmla="*/ 312 h 312"/>
              <a:gd name="T18" fmla="*/ 242 w 369"/>
              <a:gd name="T19" fmla="*/ 285 h 312"/>
              <a:gd name="T20" fmla="*/ 242 w 369"/>
              <a:gd name="T21" fmla="*/ 212 h 312"/>
              <a:gd name="T22" fmla="*/ 238 w 369"/>
              <a:gd name="T23" fmla="*/ 208 h 312"/>
              <a:gd name="T24" fmla="*/ 192 w 369"/>
              <a:gd name="T25" fmla="*/ 207 h 312"/>
              <a:gd name="T26" fmla="*/ 185 w 369"/>
              <a:gd name="T27" fmla="*/ 210 h 312"/>
              <a:gd name="T28" fmla="*/ 184 w 369"/>
              <a:gd name="T29" fmla="*/ 216 h 312"/>
              <a:gd name="T30" fmla="*/ 184 w 369"/>
              <a:gd name="T31" fmla="*/ 311 h 312"/>
              <a:gd name="T32" fmla="*/ 81 w 369"/>
              <a:gd name="T33" fmla="*/ 312 h 312"/>
              <a:gd name="T34" fmla="*/ 60 w 369"/>
              <a:gd name="T35" fmla="*/ 300 h 312"/>
              <a:gd name="T36" fmla="*/ 58 w 369"/>
              <a:gd name="T37" fmla="*/ 189 h 312"/>
              <a:gd name="T38" fmla="*/ 54 w 369"/>
              <a:gd name="T39" fmla="*/ 184 h 312"/>
              <a:gd name="T40" fmla="*/ 13 w 369"/>
              <a:gd name="T41" fmla="*/ 182 h 312"/>
              <a:gd name="T42" fmla="*/ 0 w 369"/>
              <a:gd name="T43" fmla="*/ 164 h 312"/>
              <a:gd name="T44" fmla="*/ 8 w 369"/>
              <a:gd name="T45" fmla="*/ 143 h 312"/>
              <a:gd name="T46" fmla="*/ 55 w 369"/>
              <a:gd name="T47" fmla="*/ 102 h 312"/>
              <a:gd name="T48" fmla="*/ 58 w 369"/>
              <a:gd name="T49" fmla="*/ 97 h 312"/>
              <a:gd name="T50" fmla="*/ 58 w 369"/>
              <a:gd name="T51" fmla="*/ 32 h 312"/>
              <a:gd name="T52" fmla="*/ 61 w 369"/>
              <a:gd name="T53" fmla="*/ 24 h 312"/>
              <a:gd name="T54" fmla="*/ 70 w 369"/>
              <a:gd name="T55" fmla="*/ 23 h 312"/>
              <a:gd name="T56" fmla="*/ 95 w 369"/>
              <a:gd name="T57" fmla="*/ 23 h 312"/>
              <a:gd name="T58" fmla="*/ 102 w 369"/>
              <a:gd name="T59" fmla="*/ 28 h 312"/>
              <a:gd name="T60" fmla="*/ 103 w 369"/>
              <a:gd name="T61" fmla="*/ 35 h 312"/>
              <a:gd name="T62" fmla="*/ 107 w 369"/>
              <a:gd name="T63" fmla="*/ 59 h 312"/>
              <a:gd name="T64" fmla="*/ 167 w 369"/>
              <a:gd name="T65" fmla="*/ 7 h 312"/>
              <a:gd name="T66" fmla="*/ 190 w 369"/>
              <a:gd name="T67" fmla="*/ 0 h 3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69" h="312">
                <a:moveTo>
                  <a:pt x="190" y="0"/>
                </a:moveTo>
                <a:lnTo>
                  <a:pt x="202" y="7"/>
                </a:lnTo>
                <a:lnTo>
                  <a:pt x="283" y="77"/>
                </a:lnTo>
                <a:lnTo>
                  <a:pt x="361" y="143"/>
                </a:lnTo>
                <a:lnTo>
                  <a:pt x="367" y="151"/>
                </a:lnTo>
                <a:lnTo>
                  <a:pt x="369" y="161"/>
                </a:lnTo>
                <a:lnTo>
                  <a:pt x="368" y="169"/>
                </a:lnTo>
                <a:lnTo>
                  <a:pt x="363" y="177"/>
                </a:lnTo>
                <a:lnTo>
                  <a:pt x="354" y="182"/>
                </a:lnTo>
                <a:lnTo>
                  <a:pt x="344" y="184"/>
                </a:lnTo>
                <a:lnTo>
                  <a:pt x="312" y="184"/>
                </a:lnTo>
                <a:lnTo>
                  <a:pt x="312" y="188"/>
                </a:lnTo>
                <a:lnTo>
                  <a:pt x="312" y="286"/>
                </a:lnTo>
                <a:lnTo>
                  <a:pt x="309" y="297"/>
                </a:lnTo>
                <a:lnTo>
                  <a:pt x="304" y="305"/>
                </a:lnTo>
                <a:lnTo>
                  <a:pt x="297" y="310"/>
                </a:lnTo>
                <a:lnTo>
                  <a:pt x="287" y="312"/>
                </a:lnTo>
                <a:lnTo>
                  <a:pt x="247" y="312"/>
                </a:lnTo>
                <a:lnTo>
                  <a:pt x="242" y="312"/>
                </a:lnTo>
                <a:lnTo>
                  <a:pt x="242" y="285"/>
                </a:lnTo>
                <a:lnTo>
                  <a:pt x="242" y="216"/>
                </a:lnTo>
                <a:lnTo>
                  <a:pt x="242" y="212"/>
                </a:lnTo>
                <a:lnTo>
                  <a:pt x="241" y="210"/>
                </a:lnTo>
                <a:lnTo>
                  <a:pt x="238" y="208"/>
                </a:lnTo>
                <a:lnTo>
                  <a:pt x="234" y="207"/>
                </a:lnTo>
                <a:lnTo>
                  <a:pt x="192" y="207"/>
                </a:lnTo>
                <a:lnTo>
                  <a:pt x="188" y="208"/>
                </a:lnTo>
                <a:lnTo>
                  <a:pt x="185" y="210"/>
                </a:lnTo>
                <a:lnTo>
                  <a:pt x="184" y="212"/>
                </a:lnTo>
                <a:lnTo>
                  <a:pt x="184" y="216"/>
                </a:lnTo>
                <a:lnTo>
                  <a:pt x="184" y="307"/>
                </a:lnTo>
                <a:lnTo>
                  <a:pt x="184" y="311"/>
                </a:lnTo>
                <a:lnTo>
                  <a:pt x="180" y="312"/>
                </a:lnTo>
                <a:lnTo>
                  <a:pt x="81" y="312"/>
                </a:lnTo>
                <a:lnTo>
                  <a:pt x="69" y="308"/>
                </a:lnTo>
                <a:lnTo>
                  <a:pt x="60" y="300"/>
                </a:lnTo>
                <a:lnTo>
                  <a:pt x="58" y="287"/>
                </a:lnTo>
                <a:lnTo>
                  <a:pt x="58" y="189"/>
                </a:lnTo>
                <a:lnTo>
                  <a:pt x="58" y="184"/>
                </a:lnTo>
                <a:lnTo>
                  <a:pt x="54" y="184"/>
                </a:lnTo>
                <a:lnTo>
                  <a:pt x="23" y="184"/>
                </a:lnTo>
                <a:lnTo>
                  <a:pt x="13" y="182"/>
                </a:lnTo>
                <a:lnTo>
                  <a:pt x="4" y="176"/>
                </a:lnTo>
                <a:lnTo>
                  <a:pt x="0" y="164"/>
                </a:lnTo>
                <a:lnTo>
                  <a:pt x="1" y="153"/>
                </a:lnTo>
                <a:lnTo>
                  <a:pt x="8" y="143"/>
                </a:lnTo>
                <a:lnTo>
                  <a:pt x="53" y="104"/>
                </a:lnTo>
                <a:lnTo>
                  <a:pt x="55" y="102"/>
                </a:lnTo>
                <a:lnTo>
                  <a:pt x="56" y="99"/>
                </a:lnTo>
                <a:lnTo>
                  <a:pt x="58" y="97"/>
                </a:lnTo>
                <a:lnTo>
                  <a:pt x="58" y="37"/>
                </a:lnTo>
                <a:lnTo>
                  <a:pt x="58" y="32"/>
                </a:lnTo>
                <a:lnTo>
                  <a:pt x="59" y="28"/>
                </a:lnTo>
                <a:lnTo>
                  <a:pt x="61" y="24"/>
                </a:lnTo>
                <a:lnTo>
                  <a:pt x="65" y="23"/>
                </a:lnTo>
                <a:lnTo>
                  <a:pt x="70" y="23"/>
                </a:lnTo>
                <a:lnTo>
                  <a:pt x="90" y="23"/>
                </a:lnTo>
                <a:lnTo>
                  <a:pt x="95" y="23"/>
                </a:lnTo>
                <a:lnTo>
                  <a:pt x="99" y="25"/>
                </a:lnTo>
                <a:lnTo>
                  <a:pt x="102" y="28"/>
                </a:lnTo>
                <a:lnTo>
                  <a:pt x="103" y="32"/>
                </a:lnTo>
                <a:lnTo>
                  <a:pt x="103" y="35"/>
                </a:lnTo>
                <a:lnTo>
                  <a:pt x="103" y="62"/>
                </a:lnTo>
                <a:lnTo>
                  <a:pt x="107" y="59"/>
                </a:lnTo>
                <a:lnTo>
                  <a:pt x="109" y="57"/>
                </a:lnTo>
                <a:lnTo>
                  <a:pt x="167" y="7"/>
                </a:lnTo>
                <a:lnTo>
                  <a:pt x="178" y="0"/>
                </a:lnTo>
                <a:lnTo>
                  <a:pt x="190" y="0"/>
                </a:lnTo>
                <a:close/>
              </a:path>
            </a:pathLst>
          </a:custGeom>
          <a:solidFill>
            <a:srgbClr val="8CBF59"/>
          </a:solidFill>
          <a:ln w="19050">
            <a:noFill/>
            <a:prstDash val="solid"/>
            <a:round/>
            <a:headEnd/>
            <a:tailEnd/>
          </a:ln>
        </p:spPr>
        <p:txBody>
          <a:bodyPr vert="horz" wrap="square" lIns="91440" tIns="45720" rIns="91440" bIns="45720" numCol="1" anchor="t" anchorCtr="0" compatLnSpc="1">
            <a:prstTxWarp prst="textNoShape">
              <a:avLst/>
            </a:prstTxWarp>
          </a:bodyPr>
          <a:lstStyle/>
          <a:p>
            <a:endParaRPr lang="en-GB" dirty="0">
              <a:latin typeface="Arial Narrow" panose="020B0604020202020204" pitchFamily="34" charset="0"/>
              <a:cs typeface="Arial Narrow" panose="020B0604020202020204" pitchFamily="34" charset="0"/>
            </a:endParaRPr>
          </a:p>
        </p:txBody>
      </p:sp>
      <p:sp>
        <p:nvSpPr>
          <p:cNvPr id="8" name="Tekstvak 7">
            <a:hlinkClick r:id="" action="ppaction://noaction"/>
            <a:extLst>
              <a:ext uri="{FF2B5EF4-FFF2-40B4-BE49-F238E27FC236}">
                <a16:creationId xmlns:a16="http://schemas.microsoft.com/office/drawing/2014/main" id="{918E905F-F8B0-A64F-9E94-B5F933735249}"/>
              </a:ext>
            </a:extLst>
          </p:cNvPr>
          <p:cNvSpPr txBox="1"/>
          <p:nvPr userDrawn="1"/>
        </p:nvSpPr>
        <p:spPr>
          <a:xfrm>
            <a:off x="9256818" y="4624402"/>
            <a:ext cx="614511" cy="405683"/>
          </a:xfrm>
          <a:prstGeom prst="rect">
            <a:avLst/>
          </a:prstGeom>
          <a:noFill/>
        </p:spPr>
        <p:txBody>
          <a:bodyPr wrap="square" lIns="36000" tIns="36000" rIns="36000" rtlCol="0">
            <a:spAutoFit/>
          </a:bodyPr>
          <a:lstStyle/>
          <a:p>
            <a:pPr algn="ctr"/>
            <a:endParaRPr lang="nl-NL" sz="700" dirty="0"/>
          </a:p>
          <a:p>
            <a:pPr algn="ctr"/>
            <a:endParaRPr lang="nl-NL" sz="700" dirty="0"/>
          </a:p>
          <a:p>
            <a:pPr algn="ctr"/>
            <a:r>
              <a:rPr lang="nl-NL" sz="700" dirty="0"/>
              <a:t>MARKTEN</a:t>
            </a:r>
          </a:p>
        </p:txBody>
      </p:sp>
      <p:sp>
        <p:nvSpPr>
          <p:cNvPr id="5" name="Tijdelijke aanduiding voor afbeelding 4"/>
          <p:cNvSpPr>
            <a:spLocks noGrp="1"/>
          </p:cNvSpPr>
          <p:nvPr>
            <p:ph type="pic" sz="quarter" idx="14" hasCustomPrompt="1"/>
          </p:nvPr>
        </p:nvSpPr>
        <p:spPr>
          <a:xfrm>
            <a:off x="178755" y="182879"/>
            <a:ext cx="8787444" cy="4302000"/>
          </a:xfrm>
        </p:spPr>
        <p:txBody>
          <a:bodyPr/>
          <a:lstStyle>
            <a:lvl1pPr marL="0" indent="0">
              <a:buFontTx/>
              <a:buNone/>
              <a:defRPr/>
            </a:lvl1pPr>
          </a:lstStyle>
          <a:p>
            <a:r>
              <a:rPr lang="en-GB" dirty="0"/>
              <a:t> </a:t>
            </a:r>
          </a:p>
        </p:txBody>
      </p:sp>
      <p:sp>
        <p:nvSpPr>
          <p:cNvPr id="2" name="Titel 1"/>
          <p:cNvSpPr>
            <a:spLocks noGrp="1"/>
          </p:cNvSpPr>
          <p:nvPr>
            <p:ph type="title"/>
          </p:nvPr>
        </p:nvSpPr>
        <p:spPr>
          <a:xfrm>
            <a:off x="362409" y="4525200"/>
            <a:ext cx="7689391" cy="310593"/>
          </a:xfrm>
        </p:spPr>
        <p:txBody>
          <a:bodyPr anchor="t" anchorCtr="0">
            <a:noAutofit/>
          </a:bodyPr>
          <a:lstStyle>
            <a:lvl1pPr algn="l">
              <a:defRPr sz="2000" cap="all" baseline="0">
                <a:solidFill>
                  <a:srgbClr val="007161"/>
                </a:solidFill>
                <a:latin typeface="Arial" panose="020B0604020202020204" pitchFamily="34" charset="0"/>
                <a:ea typeface="Arial Hebrew" charset="-79"/>
                <a:cs typeface="Arial Hebrew" charset="-79"/>
              </a:defRPr>
            </a:lvl1pPr>
          </a:lstStyle>
          <a:p>
            <a:r>
              <a:rPr lang="en-US"/>
              <a:t>Click to edit Master title style</a:t>
            </a:r>
            <a:endParaRPr lang="en-GB" dirty="0"/>
          </a:p>
        </p:txBody>
      </p:sp>
      <p:cxnSp>
        <p:nvCxnSpPr>
          <p:cNvPr id="4" name="Rechte verbindingslijn 3"/>
          <p:cNvCxnSpPr/>
          <p:nvPr userDrawn="1"/>
        </p:nvCxnSpPr>
        <p:spPr>
          <a:xfrm flipV="1">
            <a:off x="476250" y="469948"/>
            <a:ext cx="0" cy="373673"/>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6" name="Tijdelijke aanduiding voor tekst 5">
            <a:extLst>
              <a:ext uri="{FF2B5EF4-FFF2-40B4-BE49-F238E27FC236}">
                <a16:creationId xmlns:a16="http://schemas.microsoft.com/office/drawing/2014/main" id="{A8AFA9CF-A4DD-3A4C-B4CB-E62A3C8444A7}"/>
              </a:ext>
            </a:extLst>
          </p:cNvPr>
          <p:cNvSpPr>
            <a:spLocks noGrp="1"/>
          </p:cNvSpPr>
          <p:nvPr>
            <p:ph type="body" sz="quarter" idx="17" hasCustomPrompt="1"/>
          </p:nvPr>
        </p:nvSpPr>
        <p:spPr>
          <a:xfrm>
            <a:off x="8430322" y="387579"/>
            <a:ext cx="399292" cy="464121"/>
          </a:xfrm>
          <a:blipFill>
            <a:blip r:embed="rId2"/>
            <a:stretch>
              <a:fillRect/>
            </a:stretch>
          </a:blipFill>
        </p:spPr>
        <p:txBody>
          <a:bodyPr>
            <a:normAutofit/>
          </a:bodyPr>
          <a:lstStyle>
            <a:lvl1pPr marL="0" indent="0">
              <a:buNone/>
              <a:defRPr/>
            </a:lvl1pPr>
            <a:lvl2pPr marL="342897" indent="0">
              <a:buNone/>
              <a:defRPr sz="400" baseline="0">
                <a:solidFill>
                  <a:srgbClr val="007161"/>
                </a:solidFill>
              </a:defRPr>
            </a:lvl2pPr>
            <a:lvl3pPr marL="685793" indent="0">
              <a:buNone/>
              <a:defRPr/>
            </a:lvl3pPr>
            <a:lvl4pPr marL="1028690" indent="0">
              <a:buNone/>
              <a:defRPr/>
            </a:lvl4pPr>
            <a:lvl5pPr marL="1371587" indent="0">
              <a:buNone/>
              <a:defRPr/>
            </a:lvl5pPr>
          </a:lstStyle>
          <a:p>
            <a:pPr lvl="1"/>
            <a:r>
              <a:rPr lang="nl-NL" dirty="0"/>
              <a:t> </a:t>
            </a:r>
          </a:p>
        </p:txBody>
      </p:sp>
      <p:sp>
        <p:nvSpPr>
          <p:cNvPr id="12" name="Tijdelijke aanduiding voor tekst 4">
            <a:extLst>
              <a:ext uri="{FF2B5EF4-FFF2-40B4-BE49-F238E27FC236}">
                <a16:creationId xmlns:a16="http://schemas.microsoft.com/office/drawing/2014/main" id="{CDE7379F-798F-7C44-B7B6-205B40772FD9}"/>
              </a:ext>
            </a:extLst>
          </p:cNvPr>
          <p:cNvSpPr>
            <a:spLocks noGrp="1"/>
          </p:cNvSpPr>
          <p:nvPr>
            <p:ph type="body" sz="quarter" idx="15"/>
          </p:nvPr>
        </p:nvSpPr>
        <p:spPr>
          <a:xfrm>
            <a:off x="0" y="1435261"/>
            <a:ext cx="180000" cy="3708239"/>
          </a:xfrm>
          <a:solidFill>
            <a:srgbClr val="8CBF59"/>
          </a:solidFill>
        </p:spPr>
        <p:txBody>
          <a:bodyPr>
            <a:normAutofit/>
          </a:bodyPr>
          <a:lstStyle>
            <a:lvl1pPr marL="0" indent="0">
              <a:buNone/>
              <a:defRPr sz="1000" baseline="0">
                <a:solidFill>
                  <a:srgbClr val="8CBF59"/>
                </a:solidFill>
              </a:defRPr>
            </a:lvl1pPr>
          </a:lstStyle>
          <a:p>
            <a:pPr lvl="0"/>
            <a:r>
              <a:rPr lang="en-US"/>
              <a:t>Click to edit Master text styles</a:t>
            </a:r>
          </a:p>
        </p:txBody>
      </p:sp>
      <p:sp>
        <p:nvSpPr>
          <p:cNvPr id="20" name="Tijdelijke aanduiding voor tekst 5">
            <a:extLst>
              <a:ext uri="{FF2B5EF4-FFF2-40B4-BE49-F238E27FC236}">
                <a16:creationId xmlns:a16="http://schemas.microsoft.com/office/drawing/2014/main" id="{6F00B967-338F-4B4F-B511-C957782E85EA}"/>
              </a:ext>
            </a:extLst>
          </p:cNvPr>
          <p:cNvSpPr>
            <a:spLocks noGrp="1"/>
          </p:cNvSpPr>
          <p:nvPr>
            <p:ph type="body" sz="quarter" idx="18"/>
          </p:nvPr>
        </p:nvSpPr>
        <p:spPr>
          <a:xfrm>
            <a:off x="361115" y="4780972"/>
            <a:ext cx="7692022" cy="336216"/>
          </a:xfrm>
        </p:spPr>
        <p:txBody>
          <a:bodyPr>
            <a:noAutofit/>
          </a:bodyPr>
          <a:lstStyle>
            <a:lvl1pPr marL="0" indent="0">
              <a:buNone/>
              <a:defRPr sz="1800" b="0" i="1" baseline="0">
                <a:solidFill>
                  <a:srgbClr val="8CBF59"/>
                </a:solidFill>
              </a:defRPr>
            </a:lvl1pPr>
            <a:lvl2pPr marL="342897" indent="0">
              <a:buNone/>
              <a:defRPr sz="1800"/>
            </a:lvl2pPr>
            <a:lvl3pPr marL="685793" indent="0">
              <a:buNone/>
              <a:defRPr sz="1800"/>
            </a:lvl3pPr>
            <a:lvl4pPr marL="1028690" indent="0">
              <a:buNone/>
              <a:defRPr sz="1800"/>
            </a:lvl4pPr>
            <a:lvl5pPr marL="1371587" indent="0">
              <a:buNone/>
              <a:defRPr sz="1800"/>
            </a:lvl5pPr>
          </a:lstStyle>
          <a:p>
            <a:pPr lvl="0"/>
            <a:r>
              <a:rPr lang="en-US"/>
              <a:t>Click to edit Master text styles</a:t>
            </a:r>
          </a:p>
        </p:txBody>
      </p:sp>
    </p:spTree>
    <p:extLst>
      <p:ext uri="{BB962C8B-B14F-4D97-AF65-F5344CB8AC3E}">
        <p14:creationId xmlns:p14="http://schemas.microsoft.com/office/powerpoint/2010/main" val="4078842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Video">
    <p:spTree>
      <p:nvGrpSpPr>
        <p:cNvPr id="1" name=""/>
        <p:cNvGrpSpPr/>
        <p:nvPr/>
      </p:nvGrpSpPr>
      <p:grpSpPr>
        <a:xfrm>
          <a:off x="0" y="0"/>
          <a:ext cx="0" cy="0"/>
          <a:chOff x="0" y="0"/>
          <a:chExt cx="0" cy="0"/>
        </a:xfrm>
      </p:grpSpPr>
      <p:cxnSp>
        <p:nvCxnSpPr>
          <p:cNvPr id="4" name="Rechte verbindingslijn 3"/>
          <p:cNvCxnSpPr/>
          <p:nvPr userDrawn="1"/>
        </p:nvCxnSpPr>
        <p:spPr>
          <a:xfrm flipV="1">
            <a:off x="476250" y="469948"/>
            <a:ext cx="0" cy="373673"/>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6" name="Tijdelijke aanduiding voor tekst 5">
            <a:extLst>
              <a:ext uri="{FF2B5EF4-FFF2-40B4-BE49-F238E27FC236}">
                <a16:creationId xmlns:a16="http://schemas.microsoft.com/office/drawing/2014/main" id="{A8AFA9CF-A4DD-3A4C-B4CB-E62A3C8444A7}"/>
              </a:ext>
            </a:extLst>
          </p:cNvPr>
          <p:cNvSpPr>
            <a:spLocks noGrp="1"/>
          </p:cNvSpPr>
          <p:nvPr>
            <p:ph type="body" sz="quarter" idx="17" hasCustomPrompt="1"/>
          </p:nvPr>
        </p:nvSpPr>
        <p:spPr>
          <a:xfrm>
            <a:off x="8430322" y="387579"/>
            <a:ext cx="399292" cy="464121"/>
          </a:xfrm>
          <a:blipFill>
            <a:blip r:embed="rId2"/>
            <a:stretch>
              <a:fillRect/>
            </a:stretch>
          </a:blipFill>
        </p:spPr>
        <p:txBody>
          <a:bodyPr>
            <a:normAutofit/>
          </a:bodyPr>
          <a:lstStyle>
            <a:lvl1pPr marL="0" indent="0">
              <a:buNone/>
              <a:defRPr/>
            </a:lvl1pPr>
            <a:lvl2pPr marL="342897" indent="0">
              <a:buNone/>
              <a:defRPr sz="400" baseline="0">
                <a:solidFill>
                  <a:srgbClr val="007161"/>
                </a:solidFill>
              </a:defRPr>
            </a:lvl2pPr>
            <a:lvl3pPr marL="685793" indent="0">
              <a:buNone/>
              <a:defRPr/>
            </a:lvl3pPr>
            <a:lvl4pPr marL="1028690" indent="0">
              <a:buNone/>
              <a:defRPr/>
            </a:lvl4pPr>
            <a:lvl5pPr marL="1371587" indent="0">
              <a:buNone/>
              <a:defRPr/>
            </a:lvl5pPr>
          </a:lstStyle>
          <a:p>
            <a:pPr lvl="1"/>
            <a:r>
              <a:rPr lang="nl-NL" dirty="0"/>
              <a:t> </a:t>
            </a:r>
          </a:p>
        </p:txBody>
      </p:sp>
      <p:sp>
        <p:nvSpPr>
          <p:cNvPr id="12" name="Tijdelijke aanduiding voor tekst 4">
            <a:extLst>
              <a:ext uri="{FF2B5EF4-FFF2-40B4-BE49-F238E27FC236}">
                <a16:creationId xmlns:a16="http://schemas.microsoft.com/office/drawing/2014/main" id="{CDE7379F-798F-7C44-B7B6-205B40772FD9}"/>
              </a:ext>
            </a:extLst>
          </p:cNvPr>
          <p:cNvSpPr>
            <a:spLocks noGrp="1"/>
          </p:cNvSpPr>
          <p:nvPr>
            <p:ph type="body" sz="quarter" idx="15"/>
          </p:nvPr>
        </p:nvSpPr>
        <p:spPr>
          <a:xfrm>
            <a:off x="0" y="1435261"/>
            <a:ext cx="180000" cy="3708239"/>
          </a:xfrm>
          <a:solidFill>
            <a:srgbClr val="8CBF59"/>
          </a:solidFill>
        </p:spPr>
        <p:txBody>
          <a:bodyPr>
            <a:normAutofit/>
          </a:bodyPr>
          <a:lstStyle>
            <a:lvl1pPr marL="0" indent="0">
              <a:buNone/>
              <a:defRPr sz="1000" baseline="0">
                <a:solidFill>
                  <a:srgbClr val="8CBF59"/>
                </a:solidFill>
              </a:defRPr>
            </a:lvl1pPr>
          </a:lstStyle>
          <a:p>
            <a:pPr lvl="0"/>
            <a:r>
              <a:rPr lang="en-US"/>
              <a:t>Click to edit Master text styles</a:t>
            </a:r>
          </a:p>
        </p:txBody>
      </p:sp>
      <p:sp>
        <p:nvSpPr>
          <p:cNvPr id="8" name="Tijdelijke aanduiding voor media 7">
            <a:extLst>
              <a:ext uri="{FF2B5EF4-FFF2-40B4-BE49-F238E27FC236}">
                <a16:creationId xmlns:a16="http://schemas.microsoft.com/office/drawing/2014/main" id="{5D760F9E-AB4B-954E-8D07-D7DA777D6981}"/>
              </a:ext>
            </a:extLst>
          </p:cNvPr>
          <p:cNvSpPr>
            <a:spLocks noGrp="1"/>
          </p:cNvSpPr>
          <p:nvPr>
            <p:ph type="media" sz="quarter" idx="19" hasCustomPrompt="1"/>
          </p:nvPr>
        </p:nvSpPr>
        <p:spPr>
          <a:xfrm>
            <a:off x="168275" y="168275"/>
            <a:ext cx="8821738" cy="4777535"/>
          </a:xfrm>
        </p:spPr>
        <p:txBody>
          <a:bodyPr>
            <a:normAutofit/>
          </a:bodyPr>
          <a:lstStyle>
            <a:lvl1pPr marL="0" indent="0">
              <a:buNone/>
              <a:defRPr sz="1400" baseline="0">
                <a:latin typeface="Arial" panose="020B0604020202020204" pitchFamily="34" charset="0"/>
              </a:defRPr>
            </a:lvl1pPr>
          </a:lstStyle>
          <a:p>
            <a:r>
              <a:rPr lang="nl-NL" dirty="0"/>
              <a:t>Video</a:t>
            </a:r>
          </a:p>
        </p:txBody>
      </p:sp>
      <p:sp>
        <p:nvSpPr>
          <p:cNvPr id="2" name="Titel 1"/>
          <p:cNvSpPr>
            <a:spLocks noGrp="1"/>
          </p:cNvSpPr>
          <p:nvPr>
            <p:ph type="title"/>
          </p:nvPr>
        </p:nvSpPr>
        <p:spPr>
          <a:xfrm>
            <a:off x="362409" y="4573828"/>
            <a:ext cx="7689391" cy="310593"/>
          </a:xfrm>
        </p:spPr>
        <p:txBody>
          <a:bodyPr anchor="t" anchorCtr="0">
            <a:noAutofit/>
          </a:bodyPr>
          <a:lstStyle>
            <a:lvl1pPr algn="l">
              <a:defRPr sz="2000" cap="all" baseline="0">
                <a:solidFill>
                  <a:schemeClr val="bg1"/>
                </a:solidFill>
                <a:latin typeface="Arial" panose="020B0604020202020204" pitchFamily="34" charset="0"/>
                <a:ea typeface="Arial Hebrew" charset="-79"/>
                <a:cs typeface="Arial Hebrew" charset="-79"/>
              </a:defRPr>
            </a:lvl1pPr>
          </a:lstStyle>
          <a:p>
            <a:r>
              <a:rPr lang="en-US"/>
              <a:t>Click to edit Master title style</a:t>
            </a:r>
            <a:endParaRPr lang="en-GB" dirty="0"/>
          </a:p>
        </p:txBody>
      </p:sp>
    </p:spTree>
    <p:extLst>
      <p:ext uri="{BB962C8B-B14F-4D97-AF65-F5344CB8AC3E}">
        <p14:creationId xmlns:p14="http://schemas.microsoft.com/office/powerpoint/2010/main" val="34191673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Video 2">
    <p:spTree>
      <p:nvGrpSpPr>
        <p:cNvPr id="1" name=""/>
        <p:cNvGrpSpPr/>
        <p:nvPr/>
      </p:nvGrpSpPr>
      <p:grpSpPr>
        <a:xfrm>
          <a:off x="0" y="0"/>
          <a:ext cx="0" cy="0"/>
          <a:chOff x="0" y="0"/>
          <a:chExt cx="0" cy="0"/>
        </a:xfrm>
      </p:grpSpPr>
      <p:sp>
        <p:nvSpPr>
          <p:cNvPr id="4" name="Tijdelijke aanduiding voor media 3">
            <a:extLst>
              <a:ext uri="{FF2B5EF4-FFF2-40B4-BE49-F238E27FC236}">
                <a16:creationId xmlns:a16="http://schemas.microsoft.com/office/drawing/2014/main" id="{F355E448-7F44-3340-8950-E323589677FE}"/>
              </a:ext>
            </a:extLst>
          </p:cNvPr>
          <p:cNvSpPr>
            <a:spLocks noGrp="1"/>
          </p:cNvSpPr>
          <p:nvPr>
            <p:ph type="media" sz="quarter" idx="16"/>
          </p:nvPr>
        </p:nvSpPr>
        <p:spPr>
          <a:xfrm>
            <a:off x="4749800" y="170121"/>
            <a:ext cx="4230688" cy="4770179"/>
          </a:xfrm>
        </p:spPr>
        <p:txBody>
          <a:bodyPr/>
          <a:lstStyle/>
          <a:p>
            <a:r>
              <a:rPr lang="en-US"/>
              <a:t>Click icon to add media</a:t>
            </a:r>
            <a:endParaRPr lang="nl-NL" dirty="0"/>
          </a:p>
        </p:txBody>
      </p:sp>
      <p:sp>
        <p:nvSpPr>
          <p:cNvPr id="7" name="Tijdelijke aanduiding voor tekst 4">
            <a:extLst>
              <a:ext uri="{FF2B5EF4-FFF2-40B4-BE49-F238E27FC236}">
                <a16:creationId xmlns:a16="http://schemas.microsoft.com/office/drawing/2014/main" id="{FEF22C3E-AB15-9E46-AD37-C21A35C2E9F0}"/>
              </a:ext>
            </a:extLst>
          </p:cNvPr>
          <p:cNvSpPr>
            <a:spLocks noGrp="1"/>
          </p:cNvSpPr>
          <p:nvPr>
            <p:ph type="body" sz="quarter" idx="15" hasCustomPrompt="1"/>
          </p:nvPr>
        </p:nvSpPr>
        <p:spPr>
          <a:xfrm>
            <a:off x="-2" y="2263500"/>
            <a:ext cx="180000" cy="2880000"/>
          </a:xfrm>
          <a:solidFill>
            <a:srgbClr val="8CBF59"/>
          </a:solidFill>
        </p:spPr>
        <p:txBody>
          <a:bodyPr/>
          <a:lstStyle>
            <a:lvl1pPr marL="0" indent="0">
              <a:buNone/>
              <a:defRPr/>
            </a:lvl1pPr>
          </a:lstStyle>
          <a:p>
            <a:pPr lvl="0"/>
            <a:r>
              <a:rPr lang="en-GB" dirty="0"/>
              <a:t> </a:t>
            </a:r>
          </a:p>
        </p:txBody>
      </p:sp>
      <p:sp>
        <p:nvSpPr>
          <p:cNvPr id="2" name="Titel 1"/>
          <p:cNvSpPr>
            <a:spLocks noGrp="1"/>
          </p:cNvSpPr>
          <p:nvPr>
            <p:ph type="title"/>
          </p:nvPr>
        </p:nvSpPr>
        <p:spPr>
          <a:xfrm>
            <a:off x="347369" y="1766025"/>
            <a:ext cx="4220957" cy="1626817"/>
          </a:xfrm>
        </p:spPr>
        <p:txBody>
          <a:bodyPr>
            <a:noAutofit/>
          </a:bodyPr>
          <a:lstStyle>
            <a:lvl1pPr algn="ctr">
              <a:defRPr sz="2800" cap="all" baseline="0">
                <a:solidFill>
                  <a:srgbClr val="007161"/>
                </a:solidFill>
                <a:latin typeface="Arial" panose="020B0604020202020204" pitchFamily="34" charset="0"/>
              </a:defRPr>
            </a:lvl1pPr>
          </a:lstStyle>
          <a:p>
            <a:r>
              <a:rPr lang="en-US"/>
              <a:t>Click to edit Master title style</a:t>
            </a:r>
            <a:endParaRPr lang="en-GB" dirty="0"/>
          </a:p>
        </p:txBody>
      </p:sp>
      <p:pic>
        <p:nvPicPr>
          <p:cNvPr id="8" name="Afbeelding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87411" y="257230"/>
            <a:ext cx="925654" cy="467599"/>
          </a:xfrm>
          <a:prstGeom prst="rect">
            <a:avLst/>
          </a:prstGeom>
        </p:spPr>
      </p:pic>
    </p:spTree>
    <p:extLst>
      <p:ext uri="{BB962C8B-B14F-4D97-AF65-F5344CB8AC3E}">
        <p14:creationId xmlns:p14="http://schemas.microsoft.com/office/powerpoint/2010/main" val="28076484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wee fotokaders">
    <p:spTree>
      <p:nvGrpSpPr>
        <p:cNvPr id="1" name=""/>
        <p:cNvGrpSpPr/>
        <p:nvPr/>
      </p:nvGrpSpPr>
      <p:grpSpPr>
        <a:xfrm>
          <a:off x="0" y="0"/>
          <a:ext cx="0" cy="0"/>
          <a:chOff x="0" y="0"/>
          <a:chExt cx="0" cy="0"/>
        </a:xfrm>
      </p:grpSpPr>
      <p:sp>
        <p:nvSpPr>
          <p:cNvPr id="8" name="Tijdelijke aanduiding voor afbeelding 7">
            <a:extLst>
              <a:ext uri="{FF2B5EF4-FFF2-40B4-BE49-F238E27FC236}">
                <a16:creationId xmlns:a16="http://schemas.microsoft.com/office/drawing/2014/main" id="{A1EB296C-8076-E243-9E4B-7AD4AC93CABA}"/>
              </a:ext>
            </a:extLst>
          </p:cNvPr>
          <p:cNvSpPr>
            <a:spLocks noGrp="1"/>
          </p:cNvSpPr>
          <p:nvPr>
            <p:ph type="pic" sz="quarter" idx="19"/>
          </p:nvPr>
        </p:nvSpPr>
        <p:spPr>
          <a:xfrm>
            <a:off x="364066" y="1159595"/>
            <a:ext cx="4340014" cy="3410818"/>
          </a:xfrm>
        </p:spPr>
        <p:txBody>
          <a:bodyPr/>
          <a:lstStyle>
            <a:lvl1pPr marL="0" indent="0">
              <a:buNone/>
              <a:defRPr/>
            </a:lvl1pPr>
          </a:lstStyle>
          <a:p>
            <a:r>
              <a:rPr lang="en-US"/>
              <a:t>Click icon to add picture</a:t>
            </a:r>
            <a:endParaRPr lang="nl-NL" dirty="0"/>
          </a:p>
        </p:txBody>
      </p:sp>
      <p:sp>
        <p:nvSpPr>
          <p:cNvPr id="13" name="Tijdelijke aanduiding voor afbeelding 7">
            <a:extLst>
              <a:ext uri="{FF2B5EF4-FFF2-40B4-BE49-F238E27FC236}">
                <a16:creationId xmlns:a16="http://schemas.microsoft.com/office/drawing/2014/main" id="{F127EE26-739E-A44F-ACE3-49663C2A8EAA}"/>
              </a:ext>
            </a:extLst>
          </p:cNvPr>
          <p:cNvSpPr>
            <a:spLocks noGrp="1"/>
          </p:cNvSpPr>
          <p:nvPr>
            <p:ph type="pic" sz="quarter" idx="20"/>
          </p:nvPr>
        </p:nvSpPr>
        <p:spPr>
          <a:xfrm>
            <a:off x="4785360" y="1159595"/>
            <a:ext cx="4196080" cy="3410818"/>
          </a:xfrm>
        </p:spPr>
        <p:txBody>
          <a:bodyPr/>
          <a:lstStyle>
            <a:lvl1pPr marL="0" indent="0">
              <a:buNone/>
              <a:defRPr/>
            </a:lvl1pPr>
          </a:lstStyle>
          <a:p>
            <a:r>
              <a:rPr lang="en-US"/>
              <a:t>Click icon to add picture</a:t>
            </a:r>
            <a:endParaRPr lang="nl-NL"/>
          </a:p>
        </p:txBody>
      </p:sp>
      <p:sp>
        <p:nvSpPr>
          <p:cNvPr id="11" name="Tijdelijke aanduiding voor tekst 5">
            <a:extLst>
              <a:ext uri="{FF2B5EF4-FFF2-40B4-BE49-F238E27FC236}">
                <a16:creationId xmlns:a16="http://schemas.microsoft.com/office/drawing/2014/main" id="{714B5537-9F36-1E49-8A0C-B2FF3F632D29}"/>
              </a:ext>
            </a:extLst>
          </p:cNvPr>
          <p:cNvSpPr>
            <a:spLocks noGrp="1"/>
          </p:cNvSpPr>
          <p:nvPr>
            <p:ph type="body" sz="quarter" idx="17" hasCustomPrompt="1"/>
          </p:nvPr>
        </p:nvSpPr>
        <p:spPr>
          <a:xfrm>
            <a:off x="8430322" y="387579"/>
            <a:ext cx="399292" cy="464121"/>
          </a:xfrm>
          <a:blipFill>
            <a:blip r:embed="rId2"/>
            <a:stretch>
              <a:fillRect/>
            </a:stretch>
          </a:blipFill>
        </p:spPr>
        <p:txBody>
          <a:bodyPr>
            <a:normAutofit/>
          </a:bodyPr>
          <a:lstStyle>
            <a:lvl1pPr marL="0" indent="0">
              <a:buNone/>
              <a:defRPr/>
            </a:lvl1pPr>
            <a:lvl2pPr marL="342897" indent="0">
              <a:buNone/>
              <a:defRPr sz="400" baseline="0">
                <a:solidFill>
                  <a:srgbClr val="007161"/>
                </a:solidFill>
              </a:defRPr>
            </a:lvl2pPr>
            <a:lvl3pPr marL="685793" indent="0">
              <a:buNone/>
              <a:defRPr/>
            </a:lvl3pPr>
            <a:lvl4pPr marL="1028690" indent="0">
              <a:buNone/>
              <a:defRPr/>
            </a:lvl4pPr>
            <a:lvl5pPr marL="1371587" indent="0">
              <a:buNone/>
              <a:defRPr/>
            </a:lvl5pPr>
          </a:lstStyle>
          <a:p>
            <a:pPr lvl="1"/>
            <a:r>
              <a:rPr lang="nl-NL" dirty="0"/>
              <a:t> </a:t>
            </a:r>
          </a:p>
        </p:txBody>
      </p:sp>
      <p:sp>
        <p:nvSpPr>
          <p:cNvPr id="12" name="Tijdelijke aanduiding voor tekst 4">
            <a:extLst>
              <a:ext uri="{FF2B5EF4-FFF2-40B4-BE49-F238E27FC236}">
                <a16:creationId xmlns:a16="http://schemas.microsoft.com/office/drawing/2014/main" id="{071B2935-7526-4041-825F-07A608EBF907}"/>
              </a:ext>
            </a:extLst>
          </p:cNvPr>
          <p:cNvSpPr>
            <a:spLocks noGrp="1"/>
          </p:cNvSpPr>
          <p:nvPr>
            <p:ph type="body" sz="quarter" idx="15" hasCustomPrompt="1"/>
          </p:nvPr>
        </p:nvSpPr>
        <p:spPr>
          <a:xfrm>
            <a:off x="-2" y="2263500"/>
            <a:ext cx="180000" cy="2880000"/>
          </a:xfrm>
          <a:solidFill>
            <a:srgbClr val="8CBF59"/>
          </a:solidFill>
        </p:spPr>
        <p:txBody>
          <a:bodyPr/>
          <a:lstStyle>
            <a:lvl1pPr marL="0" indent="0">
              <a:buNone/>
              <a:defRPr/>
            </a:lvl1pPr>
          </a:lstStyle>
          <a:p>
            <a:pPr lvl="0"/>
            <a:r>
              <a:rPr lang="en-GB" dirty="0"/>
              <a:t> </a:t>
            </a:r>
          </a:p>
        </p:txBody>
      </p:sp>
      <p:sp>
        <p:nvSpPr>
          <p:cNvPr id="9" name="Titel 1">
            <a:extLst>
              <a:ext uri="{FF2B5EF4-FFF2-40B4-BE49-F238E27FC236}">
                <a16:creationId xmlns:a16="http://schemas.microsoft.com/office/drawing/2014/main" id="{2D86CA86-E1CB-6642-A5CD-D1B42FD6202B}"/>
              </a:ext>
            </a:extLst>
          </p:cNvPr>
          <p:cNvSpPr>
            <a:spLocks noGrp="1"/>
          </p:cNvSpPr>
          <p:nvPr>
            <p:ph type="title"/>
          </p:nvPr>
        </p:nvSpPr>
        <p:spPr>
          <a:xfrm>
            <a:off x="342580" y="469947"/>
            <a:ext cx="7886700" cy="388615"/>
          </a:xfrm>
        </p:spPr>
        <p:txBody>
          <a:bodyPr anchor="t" anchorCtr="0">
            <a:noAutofit/>
          </a:bodyPr>
          <a:lstStyle>
            <a:lvl1pPr algn="l">
              <a:defRPr sz="2000" cap="all" baseline="0">
                <a:solidFill>
                  <a:srgbClr val="007161"/>
                </a:solidFill>
                <a:latin typeface="Arial" panose="020B0604020202020204" pitchFamily="34" charset="0"/>
                <a:ea typeface="Arial Hebrew" charset="-79"/>
                <a:cs typeface="Arial Hebrew" charset="-79"/>
              </a:defRPr>
            </a:lvl1pPr>
          </a:lstStyle>
          <a:p>
            <a:r>
              <a:rPr lang="en-US"/>
              <a:t>Click to edit Master title style</a:t>
            </a:r>
            <a:endParaRPr lang="en-GB" dirty="0"/>
          </a:p>
        </p:txBody>
      </p:sp>
      <p:sp>
        <p:nvSpPr>
          <p:cNvPr id="6" name="Tijdelijke aanduiding voor tekst 5">
            <a:extLst>
              <a:ext uri="{FF2B5EF4-FFF2-40B4-BE49-F238E27FC236}">
                <a16:creationId xmlns:a16="http://schemas.microsoft.com/office/drawing/2014/main" id="{54199F20-DCFF-C04F-A384-CE3CE711B41B}"/>
              </a:ext>
            </a:extLst>
          </p:cNvPr>
          <p:cNvSpPr>
            <a:spLocks noGrp="1"/>
          </p:cNvSpPr>
          <p:nvPr>
            <p:ph type="body" sz="quarter" idx="18"/>
          </p:nvPr>
        </p:nvSpPr>
        <p:spPr>
          <a:xfrm>
            <a:off x="337051" y="722150"/>
            <a:ext cx="7900570" cy="336216"/>
          </a:xfrm>
        </p:spPr>
        <p:txBody>
          <a:bodyPr>
            <a:noAutofit/>
          </a:bodyPr>
          <a:lstStyle>
            <a:lvl1pPr marL="0" indent="0">
              <a:buNone/>
              <a:defRPr sz="1800" b="0" i="1" baseline="0">
                <a:solidFill>
                  <a:srgbClr val="8CBF59"/>
                </a:solidFill>
              </a:defRPr>
            </a:lvl1pPr>
            <a:lvl2pPr marL="342897" indent="0">
              <a:buNone/>
              <a:defRPr sz="1800"/>
            </a:lvl2pPr>
            <a:lvl3pPr marL="685793" indent="0">
              <a:buNone/>
              <a:defRPr sz="1800"/>
            </a:lvl3pPr>
            <a:lvl4pPr marL="1028690" indent="0">
              <a:buNone/>
              <a:defRPr sz="1800"/>
            </a:lvl4pPr>
            <a:lvl5pPr marL="1371587" indent="0">
              <a:buNone/>
              <a:defRPr sz="1800"/>
            </a:lvl5pPr>
          </a:lstStyle>
          <a:p>
            <a:pPr lvl="0"/>
            <a:r>
              <a:rPr lang="en-US"/>
              <a:t>Click to edit Master text styles</a:t>
            </a:r>
          </a:p>
        </p:txBody>
      </p:sp>
    </p:spTree>
    <p:extLst>
      <p:ext uri="{BB962C8B-B14F-4D97-AF65-F5344CB8AC3E}">
        <p14:creationId xmlns:p14="http://schemas.microsoft.com/office/powerpoint/2010/main" val="11166797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fotopagina 4 fotos">
    <p:spTree>
      <p:nvGrpSpPr>
        <p:cNvPr id="1" name=""/>
        <p:cNvGrpSpPr/>
        <p:nvPr/>
      </p:nvGrpSpPr>
      <p:grpSpPr>
        <a:xfrm>
          <a:off x="0" y="0"/>
          <a:ext cx="0" cy="0"/>
          <a:chOff x="0" y="0"/>
          <a:chExt cx="0" cy="0"/>
        </a:xfrm>
      </p:grpSpPr>
      <p:sp>
        <p:nvSpPr>
          <p:cNvPr id="21" name="Tijdelijke aanduiding voor tekst 5">
            <a:extLst>
              <a:ext uri="{FF2B5EF4-FFF2-40B4-BE49-F238E27FC236}">
                <a16:creationId xmlns:a16="http://schemas.microsoft.com/office/drawing/2014/main" id="{3B2D8244-E7F0-4A46-B50B-71CC55C082D9}"/>
              </a:ext>
            </a:extLst>
          </p:cNvPr>
          <p:cNvSpPr>
            <a:spLocks noGrp="1"/>
          </p:cNvSpPr>
          <p:nvPr>
            <p:ph type="body" sz="quarter" idx="17" hasCustomPrompt="1"/>
          </p:nvPr>
        </p:nvSpPr>
        <p:spPr>
          <a:xfrm>
            <a:off x="8457711" y="237887"/>
            <a:ext cx="399292" cy="464121"/>
          </a:xfrm>
          <a:blipFill>
            <a:blip r:embed="rId2"/>
            <a:stretch>
              <a:fillRect/>
            </a:stretch>
          </a:blipFill>
        </p:spPr>
        <p:txBody>
          <a:bodyPr>
            <a:normAutofit/>
          </a:bodyPr>
          <a:lstStyle>
            <a:lvl1pPr marL="0" indent="0">
              <a:buNone/>
              <a:defRPr/>
            </a:lvl1pPr>
            <a:lvl2pPr marL="342897" indent="0" algn="l">
              <a:buNone/>
              <a:defRPr sz="400" baseline="0">
                <a:solidFill>
                  <a:srgbClr val="007161"/>
                </a:solidFill>
              </a:defRPr>
            </a:lvl2pPr>
            <a:lvl3pPr marL="685793" indent="0">
              <a:buNone/>
              <a:defRPr/>
            </a:lvl3pPr>
            <a:lvl4pPr marL="1028690" indent="0">
              <a:buNone/>
              <a:defRPr/>
            </a:lvl4pPr>
            <a:lvl5pPr marL="1371587" indent="0">
              <a:buNone/>
              <a:defRPr/>
            </a:lvl5pPr>
          </a:lstStyle>
          <a:p>
            <a:pPr lvl="1"/>
            <a:r>
              <a:rPr lang="nl-NL" dirty="0"/>
              <a:t> </a:t>
            </a:r>
          </a:p>
        </p:txBody>
      </p:sp>
      <p:sp>
        <p:nvSpPr>
          <p:cNvPr id="9" name="Freeform 49">
            <a:extLst>
              <a:ext uri="{FF2B5EF4-FFF2-40B4-BE49-F238E27FC236}">
                <a16:creationId xmlns:a16="http://schemas.microsoft.com/office/drawing/2014/main" id="{A0B64BF7-7DB9-654F-BC6E-E458182BE420}"/>
              </a:ext>
            </a:extLst>
          </p:cNvPr>
          <p:cNvSpPr>
            <a:spLocks/>
          </p:cNvSpPr>
          <p:nvPr userDrawn="1"/>
        </p:nvSpPr>
        <p:spPr bwMode="auto">
          <a:xfrm>
            <a:off x="9498053" y="4650434"/>
            <a:ext cx="212263" cy="179474"/>
          </a:xfrm>
          <a:custGeom>
            <a:avLst/>
            <a:gdLst>
              <a:gd name="T0" fmla="*/ 202 w 369"/>
              <a:gd name="T1" fmla="*/ 7 h 312"/>
              <a:gd name="T2" fmla="*/ 361 w 369"/>
              <a:gd name="T3" fmla="*/ 143 h 312"/>
              <a:gd name="T4" fmla="*/ 369 w 369"/>
              <a:gd name="T5" fmla="*/ 161 h 312"/>
              <a:gd name="T6" fmla="*/ 363 w 369"/>
              <a:gd name="T7" fmla="*/ 177 h 312"/>
              <a:gd name="T8" fmla="*/ 344 w 369"/>
              <a:gd name="T9" fmla="*/ 184 h 312"/>
              <a:gd name="T10" fmla="*/ 312 w 369"/>
              <a:gd name="T11" fmla="*/ 188 h 312"/>
              <a:gd name="T12" fmla="*/ 309 w 369"/>
              <a:gd name="T13" fmla="*/ 297 h 312"/>
              <a:gd name="T14" fmla="*/ 297 w 369"/>
              <a:gd name="T15" fmla="*/ 310 h 312"/>
              <a:gd name="T16" fmla="*/ 247 w 369"/>
              <a:gd name="T17" fmla="*/ 312 h 312"/>
              <a:gd name="T18" fmla="*/ 242 w 369"/>
              <a:gd name="T19" fmla="*/ 285 h 312"/>
              <a:gd name="T20" fmla="*/ 242 w 369"/>
              <a:gd name="T21" fmla="*/ 212 h 312"/>
              <a:gd name="T22" fmla="*/ 238 w 369"/>
              <a:gd name="T23" fmla="*/ 208 h 312"/>
              <a:gd name="T24" fmla="*/ 192 w 369"/>
              <a:gd name="T25" fmla="*/ 207 h 312"/>
              <a:gd name="T26" fmla="*/ 185 w 369"/>
              <a:gd name="T27" fmla="*/ 210 h 312"/>
              <a:gd name="T28" fmla="*/ 184 w 369"/>
              <a:gd name="T29" fmla="*/ 216 h 312"/>
              <a:gd name="T30" fmla="*/ 184 w 369"/>
              <a:gd name="T31" fmla="*/ 311 h 312"/>
              <a:gd name="T32" fmla="*/ 81 w 369"/>
              <a:gd name="T33" fmla="*/ 312 h 312"/>
              <a:gd name="T34" fmla="*/ 60 w 369"/>
              <a:gd name="T35" fmla="*/ 300 h 312"/>
              <a:gd name="T36" fmla="*/ 58 w 369"/>
              <a:gd name="T37" fmla="*/ 189 h 312"/>
              <a:gd name="T38" fmla="*/ 54 w 369"/>
              <a:gd name="T39" fmla="*/ 184 h 312"/>
              <a:gd name="T40" fmla="*/ 13 w 369"/>
              <a:gd name="T41" fmla="*/ 182 h 312"/>
              <a:gd name="T42" fmla="*/ 0 w 369"/>
              <a:gd name="T43" fmla="*/ 164 h 312"/>
              <a:gd name="T44" fmla="*/ 8 w 369"/>
              <a:gd name="T45" fmla="*/ 143 h 312"/>
              <a:gd name="T46" fmla="*/ 55 w 369"/>
              <a:gd name="T47" fmla="*/ 102 h 312"/>
              <a:gd name="T48" fmla="*/ 58 w 369"/>
              <a:gd name="T49" fmla="*/ 97 h 312"/>
              <a:gd name="T50" fmla="*/ 58 w 369"/>
              <a:gd name="T51" fmla="*/ 32 h 312"/>
              <a:gd name="T52" fmla="*/ 61 w 369"/>
              <a:gd name="T53" fmla="*/ 24 h 312"/>
              <a:gd name="T54" fmla="*/ 70 w 369"/>
              <a:gd name="T55" fmla="*/ 23 h 312"/>
              <a:gd name="T56" fmla="*/ 95 w 369"/>
              <a:gd name="T57" fmla="*/ 23 h 312"/>
              <a:gd name="T58" fmla="*/ 102 w 369"/>
              <a:gd name="T59" fmla="*/ 28 h 312"/>
              <a:gd name="T60" fmla="*/ 103 w 369"/>
              <a:gd name="T61" fmla="*/ 35 h 312"/>
              <a:gd name="T62" fmla="*/ 107 w 369"/>
              <a:gd name="T63" fmla="*/ 59 h 312"/>
              <a:gd name="T64" fmla="*/ 167 w 369"/>
              <a:gd name="T65" fmla="*/ 7 h 312"/>
              <a:gd name="T66" fmla="*/ 190 w 369"/>
              <a:gd name="T67" fmla="*/ 0 h 3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69" h="312">
                <a:moveTo>
                  <a:pt x="190" y="0"/>
                </a:moveTo>
                <a:lnTo>
                  <a:pt x="202" y="7"/>
                </a:lnTo>
                <a:lnTo>
                  <a:pt x="283" y="77"/>
                </a:lnTo>
                <a:lnTo>
                  <a:pt x="361" y="143"/>
                </a:lnTo>
                <a:lnTo>
                  <a:pt x="367" y="151"/>
                </a:lnTo>
                <a:lnTo>
                  <a:pt x="369" y="161"/>
                </a:lnTo>
                <a:lnTo>
                  <a:pt x="368" y="169"/>
                </a:lnTo>
                <a:lnTo>
                  <a:pt x="363" y="177"/>
                </a:lnTo>
                <a:lnTo>
                  <a:pt x="354" y="182"/>
                </a:lnTo>
                <a:lnTo>
                  <a:pt x="344" y="184"/>
                </a:lnTo>
                <a:lnTo>
                  <a:pt x="312" y="184"/>
                </a:lnTo>
                <a:lnTo>
                  <a:pt x="312" y="188"/>
                </a:lnTo>
                <a:lnTo>
                  <a:pt x="312" y="286"/>
                </a:lnTo>
                <a:lnTo>
                  <a:pt x="309" y="297"/>
                </a:lnTo>
                <a:lnTo>
                  <a:pt x="304" y="305"/>
                </a:lnTo>
                <a:lnTo>
                  <a:pt x="297" y="310"/>
                </a:lnTo>
                <a:lnTo>
                  <a:pt x="287" y="312"/>
                </a:lnTo>
                <a:lnTo>
                  <a:pt x="247" y="312"/>
                </a:lnTo>
                <a:lnTo>
                  <a:pt x="242" y="312"/>
                </a:lnTo>
                <a:lnTo>
                  <a:pt x="242" y="285"/>
                </a:lnTo>
                <a:lnTo>
                  <a:pt x="242" y="216"/>
                </a:lnTo>
                <a:lnTo>
                  <a:pt x="242" y="212"/>
                </a:lnTo>
                <a:lnTo>
                  <a:pt x="241" y="210"/>
                </a:lnTo>
                <a:lnTo>
                  <a:pt x="238" y="208"/>
                </a:lnTo>
                <a:lnTo>
                  <a:pt x="234" y="207"/>
                </a:lnTo>
                <a:lnTo>
                  <a:pt x="192" y="207"/>
                </a:lnTo>
                <a:lnTo>
                  <a:pt x="188" y="208"/>
                </a:lnTo>
                <a:lnTo>
                  <a:pt x="185" y="210"/>
                </a:lnTo>
                <a:lnTo>
                  <a:pt x="184" y="212"/>
                </a:lnTo>
                <a:lnTo>
                  <a:pt x="184" y="216"/>
                </a:lnTo>
                <a:lnTo>
                  <a:pt x="184" y="307"/>
                </a:lnTo>
                <a:lnTo>
                  <a:pt x="184" y="311"/>
                </a:lnTo>
                <a:lnTo>
                  <a:pt x="180" y="312"/>
                </a:lnTo>
                <a:lnTo>
                  <a:pt x="81" y="312"/>
                </a:lnTo>
                <a:lnTo>
                  <a:pt x="69" y="308"/>
                </a:lnTo>
                <a:lnTo>
                  <a:pt x="60" y="300"/>
                </a:lnTo>
                <a:lnTo>
                  <a:pt x="58" y="287"/>
                </a:lnTo>
                <a:lnTo>
                  <a:pt x="58" y="189"/>
                </a:lnTo>
                <a:lnTo>
                  <a:pt x="58" y="184"/>
                </a:lnTo>
                <a:lnTo>
                  <a:pt x="54" y="184"/>
                </a:lnTo>
                <a:lnTo>
                  <a:pt x="23" y="184"/>
                </a:lnTo>
                <a:lnTo>
                  <a:pt x="13" y="182"/>
                </a:lnTo>
                <a:lnTo>
                  <a:pt x="4" y="176"/>
                </a:lnTo>
                <a:lnTo>
                  <a:pt x="0" y="164"/>
                </a:lnTo>
                <a:lnTo>
                  <a:pt x="1" y="153"/>
                </a:lnTo>
                <a:lnTo>
                  <a:pt x="8" y="143"/>
                </a:lnTo>
                <a:lnTo>
                  <a:pt x="53" y="104"/>
                </a:lnTo>
                <a:lnTo>
                  <a:pt x="55" y="102"/>
                </a:lnTo>
                <a:lnTo>
                  <a:pt x="56" y="99"/>
                </a:lnTo>
                <a:lnTo>
                  <a:pt x="58" y="97"/>
                </a:lnTo>
                <a:lnTo>
                  <a:pt x="58" y="37"/>
                </a:lnTo>
                <a:lnTo>
                  <a:pt x="58" y="32"/>
                </a:lnTo>
                <a:lnTo>
                  <a:pt x="59" y="28"/>
                </a:lnTo>
                <a:lnTo>
                  <a:pt x="61" y="24"/>
                </a:lnTo>
                <a:lnTo>
                  <a:pt x="65" y="23"/>
                </a:lnTo>
                <a:lnTo>
                  <a:pt x="70" y="23"/>
                </a:lnTo>
                <a:lnTo>
                  <a:pt x="90" y="23"/>
                </a:lnTo>
                <a:lnTo>
                  <a:pt x="95" y="23"/>
                </a:lnTo>
                <a:lnTo>
                  <a:pt x="99" y="25"/>
                </a:lnTo>
                <a:lnTo>
                  <a:pt x="102" y="28"/>
                </a:lnTo>
                <a:lnTo>
                  <a:pt x="103" y="32"/>
                </a:lnTo>
                <a:lnTo>
                  <a:pt x="103" y="35"/>
                </a:lnTo>
                <a:lnTo>
                  <a:pt x="103" y="62"/>
                </a:lnTo>
                <a:lnTo>
                  <a:pt x="107" y="59"/>
                </a:lnTo>
                <a:lnTo>
                  <a:pt x="109" y="57"/>
                </a:lnTo>
                <a:lnTo>
                  <a:pt x="167" y="7"/>
                </a:lnTo>
                <a:lnTo>
                  <a:pt x="178" y="0"/>
                </a:lnTo>
                <a:lnTo>
                  <a:pt x="190" y="0"/>
                </a:lnTo>
                <a:close/>
              </a:path>
            </a:pathLst>
          </a:custGeom>
          <a:solidFill>
            <a:srgbClr val="8CBF59"/>
          </a:solidFill>
          <a:ln w="19050">
            <a:noFill/>
            <a:prstDash val="solid"/>
            <a:round/>
            <a:headEnd/>
            <a:tailEnd/>
          </a:ln>
        </p:spPr>
        <p:txBody>
          <a:bodyPr vert="horz" wrap="square" lIns="91440" tIns="45720" rIns="91440" bIns="45720" numCol="1" anchor="t" anchorCtr="0" compatLnSpc="1">
            <a:prstTxWarp prst="textNoShape">
              <a:avLst/>
            </a:prstTxWarp>
          </a:bodyPr>
          <a:lstStyle/>
          <a:p>
            <a:endParaRPr lang="en-GB" dirty="0">
              <a:latin typeface="Arial Narrow" panose="020B0604020202020204" pitchFamily="34" charset="0"/>
              <a:cs typeface="Arial Narrow" panose="020B0604020202020204" pitchFamily="34" charset="0"/>
            </a:endParaRPr>
          </a:p>
        </p:txBody>
      </p:sp>
      <p:sp>
        <p:nvSpPr>
          <p:cNvPr id="8" name="Tekstvak 7">
            <a:hlinkClick r:id="" action="ppaction://noaction"/>
            <a:extLst>
              <a:ext uri="{FF2B5EF4-FFF2-40B4-BE49-F238E27FC236}">
                <a16:creationId xmlns:a16="http://schemas.microsoft.com/office/drawing/2014/main" id="{918E905F-F8B0-A64F-9E94-B5F933735249}"/>
              </a:ext>
            </a:extLst>
          </p:cNvPr>
          <p:cNvSpPr txBox="1"/>
          <p:nvPr userDrawn="1"/>
        </p:nvSpPr>
        <p:spPr>
          <a:xfrm>
            <a:off x="9295238" y="4624402"/>
            <a:ext cx="614511" cy="405683"/>
          </a:xfrm>
          <a:prstGeom prst="rect">
            <a:avLst/>
          </a:prstGeom>
          <a:noFill/>
        </p:spPr>
        <p:txBody>
          <a:bodyPr wrap="square" lIns="36000" tIns="36000" rIns="36000" rtlCol="0">
            <a:spAutoFit/>
          </a:bodyPr>
          <a:lstStyle/>
          <a:p>
            <a:pPr algn="ctr"/>
            <a:endParaRPr lang="nl-NL" sz="700" dirty="0"/>
          </a:p>
          <a:p>
            <a:pPr algn="ctr"/>
            <a:endParaRPr lang="nl-NL" sz="700" dirty="0"/>
          </a:p>
          <a:p>
            <a:pPr algn="ctr"/>
            <a:r>
              <a:rPr lang="nl-NL" sz="700" dirty="0"/>
              <a:t>MARKTEN</a:t>
            </a:r>
          </a:p>
        </p:txBody>
      </p:sp>
      <p:sp>
        <p:nvSpPr>
          <p:cNvPr id="5" name="Tijdelijke aanduiding voor afbeelding 4"/>
          <p:cNvSpPr>
            <a:spLocks noGrp="1"/>
          </p:cNvSpPr>
          <p:nvPr>
            <p:ph type="pic" sz="quarter" idx="14" hasCustomPrompt="1"/>
          </p:nvPr>
        </p:nvSpPr>
        <p:spPr>
          <a:xfrm>
            <a:off x="402191" y="696284"/>
            <a:ext cx="3661392" cy="1792479"/>
          </a:xfrm>
        </p:spPr>
        <p:txBody>
          <a:bodyPr/>
          <a:lstStyle>
            <a:lvl1pPr marL="0" indent="0">
              <a:buFontTx/>
              <a:buNone/>
              <a:defRPr/>
            </a:lvl1pPr>
          </a:lstStyle>
          <a:p>
            <a:r>
              <a:rPr lang="en-GB" dirty="0"/>
              <a:t> </a:t>
            </a:r>
          </a:p>
        </p:txBody>
      </p:sp>
      <p:cxnSp>
        <p:nvCxnSpPr>
          <p:cNvPr id="4" name="Rechte verbindingslijn 3"/>
          <p:cNvCxnSpPr/>
          <p:nvPr userDrawn="1"/>
        </p:nvCxnSpPr>
        <p:spPr>
          <a:xfrm flipV="1">
            <a:off x="476250" y="469948"/>
            <a:ext cx="0" cy="373673"/>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20" name="Tijdelijke aanduiding voor tekst 5">
            <a:extLst>
              <a:ext uri="{FF2B5EF4-FFF2-40B4-BE49-F238E27FC236}">
                <a16:creationId xmlns:a16="http://schemas.microsoft.com/office/drawing/2014/main" id="{6F00B967-338F-4B4F-B511-C957782E85EA}"/>
              </a:ext>
            </a:extLst>
          </p:cNvPr>
          <p:cNvSpPr>
            <a:spLocks noGrp="1"/>
          </p:cNvSpPr>
          <p:nvPr>
            <p:ph type="body" sz="quarter" idx="18"/>
          </p:nvPr>
        </p:nvSpPr>
        <p:spPr>
          <a:xfrm>
            <a:off x="402153" y="454565"/>
            <a:ext cx="3661391" cy="226336"/>
          </a:xfrm>
        </p:spPr>
        <p:txBody>
          <a:bodyPr>
            <a:noAutofit/>
          </a:bodyPr>
          <a:lstStyle>
            <a:lvl1pPr marL="0" indent="0">
              <a:buNone/>
              <a:defRPr sz="1300" b="0" i="1" baseline="0">
                <a:solidFill>
                  <a:srgbClr val="8CBF59"/>
                </a:solidFill>
              </a:defRPr>
            </a:lvl1pPr>
            <a:lvl2pPr marL="342897" indent="0">
              <a:buNone/>
              <a:defRPr sz="1800"/>
            </a:lvl2pPr>
            <a:lvl3pPr marL="685793" indent="0">
              <a:buNone/>
              <a:defRPr sz="1800"/>
            </a:lvl3pPr>
            <a:lvl4pPr marL="1028690" indent="0">
              <a:buNone/>
              <a:defRPr sz="1800"/>
            </a:lvl4pPr>
            <a:lvl5pPr marL="1371587" indent="0">
              <a:buNone/>
              <a:defRPr sz="1800"/>
            </a:lvl5pPr>
          </a:lstStyle>
          <a:p>
            <a:pPr lvl="0"/>
            <a:r>
              <a:rPr lang="en-US"/>
              <a:t>Click to edit Master text styles</a:t>
            </a:r>
          </a:p>
        </p:txBody>
      </p:sp>
      <p:sp>
        <p:nvSpPr>
          <p:cNvPr id="11" name="Tijdelijke aanduiding voor afbeelding 4">
            <a:extLst>
              <a:ext uri="{FF2B5EF4-FFF2-40B4-BE49-F238E27FC236}">
                <a16:creationId xmlns:a16="http://schemas.microsoft.com/office/drawing/2014/main" id="{E38E8280-8242-42B6-A8BC-31D95B1B58ED}"/>
              </a:ext>
            </a:extLst>
          </p:cNvPr>
          <p:cNvSpPr>
            <a:spLocks noGrp="1"/>
          </p:cNvSpPr>
          <p:nvPr>
            <p:ph type="pic" sz="quarter" idx="19" hasCustomPrompt="1"/>
          </p:nvPr>
        </p:nvSpPr>
        <p:spPr>
          <a:xfrm>
            <a:off x="4688710" y="704014"/>
            <a:ext cx="3661392" cy="1792479"/>
          </a:xfrm>
        </p:spPr>
        <p:txBody>
          <a:bodyPr/>
          <a:lstStyle>
            <a:lvl1pPr marL="0" indent="0">
              <a:buFontTx/>
              <a:buNone/>
              <a:defRPr/>
            </a:lvl1pPr>
          </a:lstStyle>
          <a:p>
            <a:r>
              <a:rPr lang="en-GB" dirty="0"/>
              <a:t> </a:t>
            </a:r>
          </a:p>
        </p:txBody>
      </p:sp>
      <p:sp>
        <p:nvSpPr>
          <p:cNvPr id="17" name="Tijdelijke aanduiding voor tekst 5">
            <a:extLst>
              <a:ext uri="{FF2B5EF4-FFF2-40B4-BE49-F238E27FC236}">
                <a16:creationId xmlns:a16="http://schemas.microsoft.com/office/drawing/2014/main" id="{494701A8-1274-4B58-9588-5D8338C9BB07}"/>
              </a:ext>
            </a:extLst>
          </p:cNvPr>
          <p:cNvSpPr>
            <a:spLocks noGrp="1"/>
          </p:cNvSpPr>
          <p:nvPr>
            <p:ph type="body" sz="quarter" idx="22"/>
          </p:nvPr>
        </p:nvSpPr>
        <p:spPr>
          <a:xfrm>
            <a:off x="4688672" y="454565"/>
            <a:ext cx="3661391" cy="234066"/>
          </a:xfrm>
        </p:spPr>
        <p:txBody>
          <a:bodyPr>
            <a:noAutofit/>
          </a:bodyPr>
          <a:lstStyle>
            <a:lvl1pPr marL="0" indent="0">
              <a:buNone/>
              <a:defRPr sz="1300" b="0" i="1" baseline="0">
                <a:solidFill>
                  <a:srgbClr val="8CBF59"/>
                </a:solidFill>
              </a:defRPr>
            </a:lvl1pPr>
            <a:lvl2pPr marL="342897" indent="0">
              <a:buNone/>
              <a:defRPr sz="1800"/>
            </a:lvl2pPr>
            <a:lvl3pPr marL="685793" indent="0">
              <a:buNone/>
              <a:defRPr sz="1800"/>
            </a:lvl3pPr>
            <a:lvl4pPr marL="1028690" indent="0">
              <a:buNone/>
              <a:defRPr sz="1800"/>
            </a:lvl4pPr>
            <a:lvl5pPr marL="1371587" indent="0">
              <a:buNone/>
              <a:defRPr sz="1800"/>
            </a:lvl5pPr>
          </a:lstStyle>
          <a:p>
            <a:pPr lvl="0"/>
            <a:r>
              <a:rPr lang="en-US"/>
              <a:t>Click to edit Master text styles</a:t>
            </a:r>
          </a:p>
        </p:txBody>
      </p:sp>
      <p:cxnSp>
        <p:nvCxnSpPr>
          <p:cNvPr id="27" name="Rechte verbindingslijn 3">
            <a:extLst>
              <a:ext uri="{FF2B5EF4-FFF2-40B4-BE49-F238E27FC236}">
                <a16:creationId xmlns:a16="http://schemas.microsoft.com/office/drawing/2014/main" id="{A46AB8E4-FED0-40BA-A770-4DDFC242150C}"/>
              </a:ext>
            </a:extLst>
          </p:cNvPr>
          <p:cNvCxnSpPr/>
          <p:nvPr userDrawn="1"/>
        </p:nvCxnSpPr>
        <p:spPr>
          <a:xfrm flipV="1">
            <a:off x="476250" y="2934106"/>
            <a:ext cx="0" cy="373673"/>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36" name="Tijdelijke aanduiding voor tekst 5">
            <a:extLst>
              <a:ext uri="{FF2B5EF4-FFF2-40B4-BE49-F238E27FC236}">
                <a16:creationId xmlns:a16="http://schemas.microsoft.com/office/drawing/2014/main" id="{F02A05DC-2C3A-4736-9C98-0F5579A82ACA}"/>
              </a:ext>
            </a:extLst>
          </p:cNvPr>
          <p:cNvSpPr>
            <a:spLocks noGrp="1"/>
          </p:cNvSpPr>
          <p:nvPr>
            <p:ph type="body" sz="quarter" idx="27" hasCustomPrompt="1"/>
          </p:nvPr>
        </p:nvSpPr>
        <p:spPr>
          <a:xfrm>
            <a:off x="4688663" y="299580"/>
            <a:ext cx="3661401" cy="234066"/>
          </a:xfrm>
        </p:spPr>
        <p:txBody>
          <a:bodyPr anchor="b" anchorCtr="0">
            <a:noAutofit/>
          </a:bodyPr>
          <a:lstStyle>
            <a:lvl1pPr marL="0" indent="0">
              <a:buNone/>
              <a:defRPr sz="1400" b="1" i="0" cap="all" baseline="0">
                <a:solidFill>
                  <a:srgbClr val="007161"/>
                </a:solidFill>
              </a:defRPr>
            </a:lvl1pPr>
            <a:lvl2pPr marL="342897" indent="0">
              <a:buNone/>
              <a:defRPr sz="1800"/>
            </a:lvl2pPr>
            <a:lvl3pPr marL="685793" indent="0">
              <a:buNone/>
              <a:defRPr sz="1800"/>
            </a:lvl3pPr>
            <a:lvl4pPr marL="1028690" indent="0">
              <a:buNone/>
              <a:defRPr sz="1800"/>
            </a:lvl4pPr>
            <a:lvl5pPr marL="1371587" indent="0">
              <a:buNone/>
              <a:defRPr sz="1800"/>
            </a:lvl5pPr>
          </a:lstStyle>
          <a:p>
            <a:pPr lvl="0"/>
            <a:r>
              <a:rPr lang="en-US" dirty="0"/>
              <a:t>T</a:t>
            </a:r>
            <a:r>
              <a:rPr lang="nl-NL" dirty="0"/>
              <a:t>ITELSTIJL VAN MODEL BEWERKEN</a:t>
            </a:r>
          </a:p>
        </p:txBody>
      </p:sp>
      <p:sp>
        <p:nvSpPr>
          <p:cNvPr id="38" name="Tijdelijke aanduiding voor afbeelding 4">
            <a:extLst>
              <a:ext uri="{FF2B5EF4-FFF2-40B4-BE49-F238E27FC236}">
                <a16:creationId xmlns:a16="http://schemas.microsoft.com/office/drawing/2014/main" id="{35C69DD6-FBB5-477A-A673-7A637126EADA}"/>
              </a:ext>
            </a:extLst>
          </p:cNvPr>
          <p:cNvSpPr>
            <a:spLocks noGrp="1"/>
          </p:cNvSpPr>
          <p:nvPr>
            <p:ph type="pic" sz="quarter" idx="28" hasCustomPrompt="1"/>
          </p:nvPr>
        </p:nvSpPr>
        <p:spPr>
          <a:xfrm>
            <a:off x="402153" y="3218805"/>
            <a:ext cx="3661392" cy="1792479"/>
          </a:xfrm>
        </p:spPr>
        <p:txBody>
          <a:bodyPr/>
          <a:lstStyle>
            <a:lvl1pPr marL="0" indent="0">
              <a:buFontTx/>
              <a:buNone/>
              <a:defRPr/>
            </a:lvl1pPr>
          </a:lstStyle>
          <a:p>
            <a:r>
              <a:rPr lang="en-GB" dirty="0"/>
              <a:t> </a:t>
            </a:r>
          </a:p>
        </p:txBody>
      </p:sp>
      <p:cxnSp>
        <p:nvCxnSpPr>
          <p:cNvPr id="40" name="Rechte verbindingslijn 3">
            <a:extLst>
              <a:ext uri="{FF2B5EF4-FFF2-40B4-BE49-F238E27FC236}">
                <a16:creationId xmlns:a16="http://schemas.microsoft.com/office/drawing/2014/main" id="{CAF0BD34-FFB3-477E-BB6C-CB50ED40FA9A}"/>
              </a:ext>
            </a:extLst>
          </p:cNvPr>
          <p:cNvCxnSpPr/>
          <p:nvPr userDrawn="1"/>
        </p:nvCxnSpPr>
        <p:spPr>
          <a:xfrm flipV="1">
            <a:off x="476250" y="2980011"/>
            <a:ext cx="0" cy="373673"/>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41" name="Tijdelijke aanduiding voor tekst 5">
            <a:extLst>
              <a:ext uri="{FF2B5EF4-FFF2-40B4-BE49-F238E27FC236}">
                <a16:creationId xmlns:a16="http://schemas.microsoft.com/office/drawing/2014/main" id="{1CDA10DB-BCEF-4EFA-B7E7-9BA485527BE9}"/>
              </a:ext>
            </a:extLst>
          </p:cNvPr>
          <p:cNvSpPr>
            <a:spLocks noGrp="1"/>
          </p:cNvSpPr>
          <p:nvPr>
            <p:ph type="body" sz="quarter" idx="29"/>
          </p:nvPr>
        </p:nvSpPr>
        <p:spPr>
          <a:xfrm>
            <a:off x="402139" y="2987906"/>
            <a:ext cx="3661391" cy="226336"/>
          </a:xfrm>
        </p:spPr>
        <p:txBody>
          <a:bodyPr>
            <a:noAutofit/>
          </a:bodyPr>
          <a:lstStyle>
            <a:lvl1pPr marL="0" indent="0">
              <a:buNone/>
              <a:defRPr sz="1300" b="0" i="1" baseline="0">
                <a:solidFill>
                  <a:srgbClr val="8CBF59"/>
                </a:solidFill>
              </a:defRPr>
            </a:lvl1pPr>
            <a:lvl2pPr marL="342897" indent="0">
              <a:buNone/>
              <a:defRPr sz="1800"/>
            </a:lvl2pPr>
            <a:lvl3pPr marL="685793" indent="0">
              <a:buNone/>
              <a:defRPr sz="1800"/>
            </a:lvl3pPr>
            <a:lvl4pPr marL="1028690" indent="0">
              <a:buNone/>
              <a:defRPr sz="1800"/>
            </a:lvl4pPr>
            <a:lvl5pPr marL="1371587" indent="0">
              <a:buNone/>
              <a:defRPr sz="1800"/>
            </a:lvl5pPr>
          </a:lstStyle>
          <a:p>
            <a:pPr lvl="0"/>
            <a:r>
              <a:rPr lang="en-US"/>
              <a:t>Click to edit Master text styles</a:t>
            </a:r>
          </a:p>
        </p:txBody>
      </p:sp>
      <p:sp>
        <p:nvSpPr>
          <p:cNvPr id="42" name="Tijdelijke aanduiding voor afbeelding 4">
            <a:extLst>
              <a:ext uri="{FF2B5EF4-FFF2-40B4-BE49-F238E27FC236}">
                <a16:creationId xmlns:a16="http://schemas.microsoft.com/office/drawing/2014/main" id="{6E907EC2-BEDE-4046-A734-F0E13A42C061}"/>
              </a:ext>
            </a:extLst>
          </p:cNvPr>
          <p:cNvSpPr>
            <a:spLocks noGrp="1"/>
          </p:cNvSpPr>
          <p:nvPr>
            <p:ph type="pic" sz="quarter" idx="30" hasCustomPrompt="1"/>
          </p:nvPr>
        </p:nvSpPr>
        <p:spPr>
          <a:xfrm>
            <a:off x="4688686" y="3226535"/>
            <a:ext cx="3661392" cy="1792479"/>
          </a:xfrm>
        </p:spPr>
        <p:txBody>
          <a:bodyPr/>
          <a:lstStyle>
            <a:lvl1pPr marL="0" indent="0">
              <a:buFontTx/>
              <a:buNone/>
              <a:defRPr/>
            </a:lvl1pPr>
          </a:lstStyle>
          <a:p>
            <a:r>
              <a:rPr lang="en-GB" dirty="0"/>
              <a:t> </a:t>
            </a:r>
          </a:p>
        </p:txBody>
      </p:sp>
      <p:sp>
        <p:nvSpPr>
          <p:cNvPr id="43" name="Tijdelijke aanduiding voor tekst 5">
            <a:extLst>
              <a:ext uri="{FF2B5EF4-FFF2-40B4-BE49-F238E27FC236}">
                <a16:creationId xmlns:a16="http://schemas.microsoft.com/office/drawing/2014/main" id="{94D698F7-B8E8-417A-AD7D-F7ED01E8FD80}"/>
              </a:ext>
            </a:extLst>
          </p:cNvPr>
          <p:cNvSpPr>
            <a:spLocks noGrp="1"/>
          </p:cNvSpPr>
          <p:nvPr>
            <p:ph type="body" sz="quarter" idx="31"/>
          </p:nvPr>
        </p:nvSpPr>
        <p:spPr>
          <a:xfrm>
            <a:off x="4688686" y="2986951"/>
            <a:ext cx="3661391" cy="234066"/>
          </a:xfrm>
        </p:spPr>
        <p:txBody>
          <a:bodyPr>
            <a:noAutofit/>
          </a:bodyPr>
          <a:lstStyle>
            <a:lvl1pPr marL="0" indent="0">
              <a:buNone/>
              <a:defRPr sz="1300" b="0" i="1" baseline="0">
                <a:solidFill>
                  <a:srgbClr val="8CBF59"/>
                </a:solidFill>
              </a:defRPr>
            </a:lvl1pPr>
            <a:lvl2pPr marL="342897" indent="0">
              <a:buNone/>
              <a:defRPr sz="1800"/>
            </a:lvl2pPr>
            <a:lvl3pPr marL="685793" indent="0">
              <a:buNone/>
              <a:defRPr sz="1800"/>
            </a:lvl3pPr>
            <a:lvl4pPr marL="1028690" indent="0">
              <a:buNone/>
              <a:defRPr sz="1800"/>
            </a:lvl4pPr>
            <a:lvl5pPr marL="1371587" indent="0">
              <a:buNone/>
              <a:defRPr sz="1800"/>
            </a:lvl5pPr>
          </a:lstStyle>
          <a:p>
            <a:pPr lvl="0"/>
            <a:r>
              <a:rPr lang="en-US"/>
              <a:t>Click to edit Master text styles</a:t>
            </a:r>
          </a:p>
        </p:txBody>
      </p:sp>
      <p:sp>
        <p:nvSpPr>
          <p:cNvPr id="44" name="Tijdelijke aanduiding voor tekst 5">
            <a:extLst>
              <a:ext uri="{FF2B5EF4-FFF2-40B4-BE49-F238E27FC236}">
                <a16:creationId xmlns:a16="http://schemas.microsoft.com/office/drawing/2014/main" id="{E451EA32-6017-465C-878D-00042E81652F}"/>
              </a:ext>
            </a:extLst>
          </p:cNvPr>
          <p:cNvSpPr>
            <a:spLocks noGrp="1"/>
          </p:cNvSpPr>
          <p:nvPr>
            <p:ph type="body" sz="quarter" idx="32" hasCustomPrompt="1"/>
          </p:nvPr>
        </p:nvSpPr>
        <p:spPr>
          <a:xfrm>
            <a:off x="4688686" y="2819535"/>
            <a:ext cx="3661401" cy="234066"/>
          </a:xfrm>
        </p:spPr>
        <p:txBody>
          <a:bodyPr anchor="b" anchorCtr="0">
            <a:noAutofit/>
          </a:bodyPr>
          <a:lstStyle>
            <a:lvl1pPr marL="0" indent="0">
              <a:buNone/>
              <a:defRPr sz="1300" b="1" i="0" cap="all" baseline="0">
                <a:solidFill>
                  <a:srgbClr val="007161"/>
                </a:solidFill>
              </a:defRPr>
            </a:lvl1pPr>
            <a:lvl2pPr marL="342897" indent="0">
              <a:buNone/>
              <a:defRPr sz="1800"/>
            </a:lvl2pPr>
            <a:lvl3pPr marL="685793" indent="0">
              <a:buNone/>
              <a:defRPr sz="1800"/>
            </a:lvl3pPr>
            <a:lvl4pPr marL="1028690" indent="0">
              <a:buNone/>
              <a:defRPr sz="1800"/>
            </a:lvl4pPr>
            <a:lvl5pPr marL="1371587" indent="0">
              <a:buNone/>
              <a:defRPr sz="1800"/>
            </a:lvl5pPr>
          </a:lstStyle>
          <a:p>
            <a:pPr lvl="0"/>
            <a:r>
              <a:rPr lang="en-US" dirty="0"/>
              <a:t>T</a:t>
            </a:r>
            <a:r>
              <a:rPr lang="nl-NL" dirty="0"/>
              <a:t>ITELSTIJL VAN MODEL BEWERKEN</a:t>
            </a:r>
          </a:p>
        </p:txBody>
      </p:sp>
      <p:sp>
        <p:nvSpPr>
          <p:cNvPr id="45" name="Tijdelijke aanduiding voor tekst 5">
            <a:extLst>
              <a:ext uri="{FF2B5EF4-FFF2-40B4-BE49-F238E27FC236}">
                <a16:creationId xmlns:a16="http://schemas.microsoft.com/office/drawing/2014/main" id="{2CFEE06B-2B00-491E-8831-35E431BD2C3C}"/>
              </a:ext>
            </a:extLst>
          </p:cNvPr>
          <p:cNvSpPr>
            <a:spLocks noGrp="1"/>
          </p:cNvSpPr>
          <p:nvPr>
            <p:ph type="body" sz="quarter" idx="33" hasCustomPrompt="1"/>
          </p:nvPr>
        </p:nvSpPr>
        <p:spPr>
          <a:xfrm>
            <a:off x="402143" y="2819535"/>
            <a:ext cx="3661387" cy="234066"/>
          </a:xfrm>
        </p:spPr>
        <p:txBody>
          <a:bodyPr anchor="b" anchorCtr="0">
            <a:noAutofit/>
          </a:bodyPr>
          <a:lstStyle>
            <a:lvl1pPr marL="0" marR="0" indent="0" algn="l" defTabSz="685793" rtl="0" eaLnBrk="1" fontAlgn="auto" latinLnBrk="0" hangingPunct="1">
              <a:lnSpc>
                <a:spcPct val="90000"/>
              </a:lnSpc>
              <a:spcBef>
                <a:spcPts val="750"/>
              </a:spcBef>
              <a:spcAft>
                <a:spcPts val="0"/>
              </a:spcAft>
              <a:buClr>
                <a:srgbClr val="8CBF59"/>
              </a:buClr>
              <a:buSzPct val="55000"/>
              <a:buFont typeface="Arial" panose="020B0604020202020204" pitchFamily="34" charset="0"/>
              <a:buNone/>
              <a:tabLst/>
              <a:defRPr sz="1300" b="1" i="0" cap="all" baseline="0">
                <a:solidFill>
                  <a:srgbClr val="007161"/>
                </a:solidFill>
              </a:defRPr>
            </a:lvl1pPr>
            <a:lvl2pPr marL="342897" indent="0">
              <a:buNone/>
              <a:defRPr sz="1800"/>
            </a:lvl2pPr>
            <a:lvl3pPr marL="685793" indent="0">
              <a:buNone/>
              <a:defRPr sz="1800"/>
            </a:lvl3pPr>
            <a:lvl4pPr marL="1028690" indent="0">
              <a:buNone/>
              <a:defRPr sz="1800"/>
            </a:lvl4pPr>
            <a:lvl5pPr marL="1371587" indent="0">
              <a:buNone/>
              <a:defRPr sz="1800"/>
            </a:lvl5pPr>
          </a:lstStyle>
          <a:p>
            <a:pPr marL="0" marR="0" lvl="0" indent="0" algn="l" defTabSz="685793" rtl="0" eaLnBrk="1" fontAlgn="auto" latinLnBrk="0" hangingPunct="1">
              <a:lnSpc>
                <a:spcPct val="90000"/>
              </a:lnSpc>
              <a:spcBef>
                <a:spcPts val="750"/>
              </a:spcBef>
              <a:spcAft>
                <a:spcPts val="0"/>
              </a:spcAft>
              <a:buClr>
                <a:srgbClr val="8CBF59"/>
              </a:buClr>
              <a:buSzPct val="55000"/>
              <a:buFont typeface="Arial" panose="020B0604020202020204" pitchFamily="34" charset="0"/>
              <a:buNone/>
              <a:tabLst/>
              <a:defRPr/>
            </a:pPr>
            <a:r>
              <a:rPr lang="en-US" dirty="0"/>
              <a:t>T</a:t>
            </a:r>
            <a:r>
              <a:rPr lang="nl-NL" dirty="0"/>
              <a:t>ITELSTIJL VAN MODEL BEWERKEN</a:t>
            </a:r>
          </a:p>
        </p:txBody>
      </p:sp>
      <p:sp>
        <p:nvSpPr>
          <p:cNvPr id="46" name="Tijdelijke aanduiding voor tekst 5">
            <a:extLst>
              <a:ext uri="{FF2B5EF4-FFF2-40B4-BE49-F238E27FC236}">
                <a16:creationId xmlns:a16="http://schemas.microsoft.com/office/drawing/2014/main" id="{252A4481-9077-48CA-81B0-D85568E87B33}"/>
              </a:ext>
            </a:extLst>
          </p:cNvPr>
          <p:cNvSpPr>
            <a:spLocks noGrp="1"/>
          </p:cNvSpPr>
          <p:nvPr>
            <p:ph type="body" sz="quarter" idx="34" hasCustomPrompt="1"/>
          </p:nvPr>
        </p:nvSpPr>
        <p:spPr>
          <a:xfrm>
            <a:off x="402143" y="297138"/>
            <a:ext cx="3661402" cy="234066"/>
          </a:xfrm>
        </p:spPr>
        <p:txBody>
          <a:bodyPr anchor="b" anchorCtr="0">
            <a:noAutofit/>
          </a:bodyPr>
          <a:lstStyle>
            <a:lvl1pPr marL="0" indent="0">
              <a:buNone/>
              <a:defRPr sz="1300" b="1" i="0" cap="all" baseline="0">
                <a:solidFill>
                  <a:srgbClr val="007161"/>
                </a:solidFill>
              </a:defRPr>
            </a:lvl1pPr>
            <a:lvl2pPr marL="342897" indent="0">
              <a:buNone/>
              <a:defRPr sz="1800"/>
            </a:lvl2pPr>
            <a:lvl3pPr marL="685793" indent="0">
              <a:buNone/>
              <a:defRPr sz="1800"/>
            </a:lvl3pPr>
            <a:lvl4pPr marL="1028690" indent="0">
              <a:buNone/>
              <a:defRPr sz="1800"/>
            </a:lvl4pPr>
            <a:lvl5pPr marL="1371587" indent="0">
              <a:buNone/>
              <a:defRPr sz="1800"/>
            </a:lvl5pPr>
          </a:lstStyle>
          <a:p>
            <a:pPr lvl="0"/>
            <a:r>
              <a:rPr lang="en-US" dirty="0"/>
              <a:t>T</a:t>
            </a:r>
            <a:r>
              <a:rPr lang="nl-NL" dirty="0"/>
              <a:t>ITELSTIJL VAN MODEL BEWERKEN</a:t>
            </a:r>
          </a:p>
        </p:txBody>
      </p:sp>
    </p:spTree>
    <p:extLst>
      <p:ext uri="{BB962C8B-B14F-4D97-AF65-F5344CB8AC3E}">
        <p14:creationId xmlns:p14="http://schemas.microsoft.com/office/powerpoint/2010/main" val="981297321"/>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628650" y="273844"/>
            <a:ext cx="7886700" cy="994172"/>
          </a:xfrm>
          <a:prstGeom prst="rect">
            <a:avLst/>
          </a:prstGeom>
        </p:spPr>
        <p:txBody>
          <a:bodyPr vert="horz" lIns="68580" tIns="34290" rIns="68580" bIns="34290" rtlCol="0" anchor="ctr">
            <a:normAutofit/>
          </a:bodyPr>
          <a:lstStyle/>
          <a:p>
            <a:r>
              <a:rPr lang="nl-NL" dirty="0"/>
              <a:t>Titelstijl van model bewerken</a:t>
            </a:r>
            <a:endParaRPr lang="en-GB" dirty="0"/>
          </a:p>
        </p:txBody>
      </p:sp>
      <p:sp>
        <p:nvSpPr>
          <p:cNvPr id="3" name="Tijdelijke aanduiding voor tekst 2"/>
          <p:cNvSpPr>
            <a:spLocks noGrp="1"/>
          </p:cNvSpPr>
          <p:nvPr>
            <p:ph type="body" idx="1"/>
          </p:nvPr>
        </p:nvSpPr>
        <p:spPr>
          <a:xfrm>
            <a:off x="628650" y="1369219"/>
            <a:ext cx="7886700" cy="3263504"/>
          </a:xfrm>
          <a:prstGeom prst="rect">
            <a:avLst/>
          </a:prstGeom>
        </p:spPr>
        <p:txBody>
          <a:bodyPr vert="horz" lIns="68580" tIns="34290" rIns="68580" bIns="34290" rtlCol="0">
            <a:normAutofit/>
          </a:bodyPr>
          <a:lstStyle/>
          <a:p>
            <a:pPr lvl="0"/>
            <a:r>
              <a:rPr lang="nl-NL" dirty="0"/>
              <a:t>Klik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endParaRPr lang="en-GB" dirty="0"/>
          </a:p>
        </p:txBody>
      </p:sp>
    </p:spTree>
    <p:extLst>
      <p:ext uri="{BB962C8B-B14F-4D97-AF65-F5344CB8AC3E}">
        <p14:creationId xmlns:p14="http://schemas.microsoft.com/office/powerpoint/2010/main" val="1233805520"/>
      </p:ext>
    </p:extLst>
  </p:cSld>
  <p:clrMap bg1="lt1" tx1="dk1" bg2="lt2" tx2="dk2" accent1="accent1" accent2="accent2" accent3="accent3" accent4="accent4" accent5="accent5" accent6="accent6" hlink="hlink" folHlink="folHlink"/>
  <p:sldLayoutIdLst>
    <p:sldLayoutId id="2147483668" r:id="rId1"/>
    <p:sldLayoutId id="2147483695" r:id="rId2"/>
    <p:sldLayoutId id="2147483689" r:id="rId3"/>
    <p:sldLayoutId id="2147483686" r:id="rId4"/>
    <p:sldLayoutId id="2147483677" r:id="rId5"/>
    <p:sldLayoutId id="2147483683" r:id="rId6"/>
    <p:sldLayoutId id="2147483693" r:id="rId7"/>
    <p:sldLayoutId id="2147483696" r:id="rId8"/>
    <p:sldLayoutId id="2147483697" r:id="rId9"/>
    <p:sldLayoutId id="2147483698" r:id="rId10"/>
    <p:sldLayoutId id="2147483681" r:id="rId11"/>
    <p:sldLayoutId id="2147483694" r:id="rId12"/>
    <p:sldLayoutId id="2147483654" r:id="rId13"/>
    <p:sldLayoutId id="2147483672" r:id="rId14"/>
    <p:sldLayoutId id="2147483684" r:id="rId15"/>
    <p:sldLayoutId id="2147483692" r:id="rId16"/>
  </p:sldLayoutIdLst>
  <p:hf sldNum="0" hdr="0" dt="0"/>
  <p:txStyles>
    <p:titleStyle>
      <a:lvl1pPr algn="l" defTabSz="685793" rtl="0" eaLnBrk="1" latinLnBrk="0" hangingPunct="1">
        <a:lnSpc>
          <a:spcPct val="90000"/>
        </a:lnSpc>
        <a:spcBef>
          <a:spcPct val="0"/>
        </a:spcBef>
        <a:buNone/>
        <a:defRPr sz="2400" b="1" i="0" kern="1200" cap="all" baseline="0">
          <a:solidFill>
            <a:srgbClr val="007161"/>
          </a:solidFill>
          <a:latin typeface="Arial" panose="020B0604020202020204" pitchFamily="34" charset="0"/>
          <a:ea typeface="+mj-ea"/>
          <a:cs typeface="+mj-cs"/>
        </a:defRPr>
      </a:lvl1pPr>
    </p:titleStyle>
    <p:bodyStyle>
      <a:lvl1pPr marL="171448" indent="-171448" algn="l" defTabSz="685793" rtl="0" eaLnBrk="1" latinLnBrk="0" hangingPunct="1">
        <a:lnSpc>
          <a:spcPct val="90000"/>
        </a:lnSpc>
        <a:spcBef>
          <a:spcPts val="750"/>
        </a:spcBef>
        <a:buClr>
          <a:srgbClr val="8CBF59"/>
        </a:buClr>
        <a:buSzPct val="55000"/>
        <a:buFont typeface="Arial" panose="020B0604020202020204" pitchFamily="34" charset="0"/>
        <a:buChar char="►"/>
        <a:defRPr sz="2100" kern="1200" baseline="0">
          <a:solidFill>
            <a:schemeClr val="tx1"/>
          </a:solidFill>
          <a:latin typeface="Arial" panose="020B0604020202020204" pitchFamily="34" charset="0"/>
          <a:ea typeface="+mn-ea"/>
          <a:cs typeface="+mn-cs"/>
        </a:defRPr>
      </a:lvl1pPr>
      <a:lvl2pPr marL="514345" indent="-171448" algn="l" defTabSz="685793" rtl="0" eaLnBrk="1" latinLnBrk="0" hangingPunct="1">
        <a:lnSpc>
          <a:spcPct val="90000"/>
        </a:lnSpc>
        <a:spcBef>
          <a:spcPts val="375"/>
        </a:spcBef>
        <a:buClr>
          <a:srgbClr val="8CBF59"/>
        </a:buClr>
        <a:buSzPct val="90000"/>
        <a:buFont typeface="Arial"/>
        <a:buChar char="•"/>
        <a:defRPr sz="1800" kern="1200" baseline="0">
          <a:solidFill>
            <a:schemeClr val="tx1"/>
          </a:solidFill>
          <a:latin typeface="Arial" panose="020B0604020202020204" pitchFamily="34" charset="0"/>
          <a:ea typeface="+mn-ea"/>
          <a:cs typeface="+mn-cs"/>
        </a:defRPr>
      </a:lvl2pPr>
      <a:lvl3pPr marL="857241" indent="-171448" algn="l" defTabSz="685793" rtl="0" eaLnBrk="1" latinLnBrk="0" hangingPunct="1">
        <a:lnSpc>
          <a:spcPct val="90000"/>
        </a:lnSpc>
        <a:spcBef>
          <a:spcPts val="375"/>
        </a:spcBef>
        <a:buClr>
          <a:srgbClr val="8CBF59"/>
        </a:buClr>
        <a:buFont typeface="Arial"/>
        <a:buChar char="•"/>
        <a:defRPr sz="1500" kern="1200" baseline="0">
          <a:solidFill>
            <a:schemeClr val="tx1"/>
          </a:solidFill>
          <a:latin typeface="Arial" panose="020B0604020202020204" pitchFamily="34" charset="0"/>
          <a:ea typeface="+mn-ea"/>
          <a:cs typeface="+mn-cs"/>
        </a:defRPr>
      </a:lvl3pPr>
      <a:lvl4pPr marL="1200138" indent="-171448" algn="l" defTabSz="685793" rtl="0" eaLnBrk="1" latinLnBrk="0" hangingPunct="1">
        <a:lnSpc>
          <a:spcPct val="90000"/>
        </a:lnSpc>
        <a:spcBef>
          <a:spcPts val="375"/>
        </a:spcBef>
        <a:buFont typeface="Arial"/>
        <a:buChar char="•"/>
        <a:defRPr sz="1400" kern="1200" baseline="0">
          <a:solidFill>
            <a:schemeClr val="tx1"/>
          </a:solidFill>
          <a:latin typeface="Arial" panose="020B0604020202020204" pitchFamily="34" charset="0"/>
          <a:ea typeface="+mn-ea"/>
          <a:cs typeface="+mn-cs"/>
        </a:defRPr>
      </a:lvl4pPr>
      <a:lvl5pPr marL="1543035" indent="-171448" algn="l" defTabSz="685793" rtl="0" eaLnBrk="1" latinLnBrk="0" hangingPunct="1">
        <a:lnSpc>
          <a:spcPct val="90000"/>
        </a:lnSpc>
        <a:spcBef>
          <a:spcPts val="375"/>
        </a:spcBef>
        <a:buFont typeface="Arial"/>
        <a:buChar char="•"/>
        <a:defRPr sz="1400" kern="1200" baseline="0">
          <a:solidFill>
            <a:schemeClr val="tx1"/>
          </a:solidFill>
          <a:latin typeface="Arial" panose="020B0604020202020204" pitchFamily="34" charset="0"/>
          <a:ea typeface="+mn-ea"/>
          <a:cs typeface="+mn-cs"/>
        </a:defRPr>
      </a:lvl5pPr>
      <a:lvl6pPr marL="1885931" indent="-171448" algn="l" defTabSz="685793" rtl="0" eaLnBrk="1" latinLnBrk="0" hangingPunct="1">
        <a:lnSpc>
          <a:spcPct val="90000"/>
        </a:lnSpc>
        <a:spcBef>
          <a:spcPts val="375"/>
        </a:spcBef>
        <a:buFont typeface="Arial"/>
        <a:buChar char="•"/>
        <a:defRPr sz="1400" kern="1200">
          <a:solidFill>
            <a:schemeClr val="tx1"/>
          </a:solidFill>
          <a:latin typeface="+mn-lt"/>
          <a:ea typeface="+mn-ea"/>
          <a:cs typeface="+mn-cs"/>
        </a:defRPr>
      </a:lvl6pPr>
      <a:lvl7pPr marL="2228828" indent="-171448" algn="l" defTabSz="685793" rtl="0" eaLnBrk="1" latinLnBrk="0" hangingPunct="1">
        <a:lnSpc>
          <a:spcPct val="90000"/>
        </a:lnSpc>
        <a:spcBef>
          <a:spcPts val="375"/>
        </a:spcBef>
        <a:buFont typeface="Arial"/>
        <a:buChar char="•"/>
        <a:defRPr sz="1400" kern="1200">
          <a:solidFill>
            <a:schemeClr val="tx1"/>
          </a:solidFill>
          <a:latin typeface="+mn-lt"/>
          <a:ea typeface="+mn-ea"/>
          <a:cs typeface="+mn-cs"/>
        </a:defRPr>
      </a:lvl7pPr>
      <a:lvl8pPr marL="2571724" indent="-171448" algn="l" defTabSz="685793" rtl="0" eaLnBrk="1" latinLnBrk="0" hangingPunct="1">
        <a:lnSpc>
          <a:spcPct val="90000"/>
        </a:lnSpc>
        <a:spcBef>
          <a:spcPts val="375"/>
        </a:spcBef>
        <a:buFont typeface="Arial"/>
        <a:buChar char="•"/>
        <a:defRPr sz="1400" kern="1200">
          <a:solidFill>
            <a:schemeClr val="tx1"/>
          </a:solidFill>
          <a:latin typeface="+mn-lt"/>
          <a:ea typeface="+mn-ea"/>
          <a:cs typeface="+mn-cs"/>
        </a:defRPr>
      </a:lvl8pPr>
      <a:lvl9pPr marL="2914621" indent="-171448" algn="l" defTabSz="685793" rtl="0" eaLnBrk="1" latinLnBrk="0" hangingPunct="1">
        <a:lnSpc>
          <a:spcPct val="90000"/>
        </a:lnSpc>
        <a:spcBef>
          <a:spcPts val="375"/>
        </a:spcBef>
        <a:buFont typeface="Arial"/>
        <a:buChar char="•"/>
        <a:defRPr sz="1400" kern="1200">
          <a:solidFill>
            <a:schemeClr val="tx1"/>
          </a:solidFill>
          <a:latin typeface="+mn-lt"/>
          <a:ea typeface="+mn-ea"/>
          <a:cs typeface="+mn-cs"/>
        </a:defRPr>
      </a:lvl9pPr>
    </p:bodyStyle>
    <p:otherStyle>
      <a:defPPr>
        <a:defRPr lang="nl-NL"/>
      </a:defPPr>
      <a:lvl1pPr marL="0" algn="l" defTabSz="685793" rtl="0" eaLnBrk="1" latinLnBrk="0" hangingPunct="1">
        <a:defRPr sz="1400" kern="1200">
          <a:solidFill>
            <a:schemeClr val="tx1"/>
          </a:solidFill>
          <a:latin typeface="+mn-lt"/>
          <a:ea typeface="+mn-ea"/>
          <a:cs typeface="+mn-cs"/>
        </a:defRPr>
      </a:lvl1pPr>
      <a:lvl2pPr marL="342896" algn="l" defTabSz="685793" rtl="0" eaLnBrk="1" latinLnBrk="0" hangingPunct="1">
        <a:defRPr sz="1400" kern="1200">
          <a:solidFill>
            <a:schemeClr val="tx1"/>
          </a:solidFill>
          <a:latin typeface="+mn-lt"/>
          <a:ea typeface="+mn-ea"/>
          <a:cs typeface="+mn-cs"/>
        </a:defRPr>
      </a:lvl2pPr>
      <a:lvl3pPr marL="685793" algn="l" defTabSz="685793" rtl="0" eaLnBrk="1" latinLnBrk="0" hangingPunct="1">
        <a:defRPr sz="1400" kern="1200">
          <a:solidFill>
            <a:schemeClr val="tx1"/>
          </a:solidFill>
          <a:latin typeface="+mn-lt"/>
          <a:ea typeface="+mn-ea"/>
          <a:cs typeface="+mn-cs"/>
        </a:defRPr>
      </a:lvl3pPr>
      <a:lvl4pPr marL="1028690" algn="l" defTabSz="685793" rtl="0" eaLnBrk="1" latinLnBrk="0" hangingPunct="1">
        <a:defRPr sz="1400" kern="1200">
          <a:solidFill>
            <a:schemeClr val="tx1"/>
          </a:solidFill>
          <a:latin typeface="+mn-lt"/>
          <a:ea typeface="+mn-ea"/>
          <a:cs typeface="+mn-cs"/>
        </a:defRPr>
      </a:lvl4pPr>
      <a:lvl5pPr marL="1371587" algn="l" defTabSz="685793" rtl="0" eaLnBrk="1" latinLnBrk="0" hangingPunct="1">
        <a:defRPr sz="1400" kern="1200">
          <a:solidFill>
            <a:schemeClr val="tx1"/>
          </a:solidFill>
          <a:latin typeface="+mn-lt"/>
          <a:ea typeface="+mn-ea"/>
          <a:cs typeface="+mn-cs"/>
        </a:defRPr>
      </a:lvl5pPr>
      <a:lvl6pPr marL="1714483" algn="l" defTabSz="685793" rtl="0" eaLnBrk="1" latinLnBrk="0" hangingPunct="1">
        <a:defRPr sz="1400" kern="1200">
          <a:solidFill>
            <a:schemeClr val="tx1"/>
          </a:solidFill>
          <a:latin typeface="+mn-lt"/>
          <a:ea typeface="+mn-ea"/>
          <a:cs typeface="+mn-cs"/>
        </a:defRPr>
      </a:lvl6pPr>
      <a:lvl7pPr marL="2057379" algn="l" defTabSz="685793" rtl="0" eaLnBrk="1" latinLnBrk="0" hangingPunct="1">
        <a:defRPr sz="1400" kern="1200">
          <a:solidFill>
            <a:schemeClr val="tx1"/>
          </a:solidFill>
          <a:latin typeface="+mn-lt"/>
          <a:ea typeface="+mn-ea"/>
          <a:cs typeface="+mn-cs"/>
        </a:defRPr>
      </a:lvl7pPr>
      <a:lvl8pPr marL="2400276" algn="l" defTabSz="685793" rtl="0" eaLnBrk="1" latinLnBrk="0" hangingPunct="1">
        <a:defRPr sz="1400" kern="1200">
          <a:solidFill>
            <a:schemeClr val="tx1"/>
          </a:solidFill>
          <a:latin typeface="+mn-lt"/>
          <a:ea typeface="+mn-ea"/>
          <a:cs typeface="+mn-cs"/>
        </a:defRPr>
      </a:lvl8pPr>
      <a:lvl9pPr marL="2743173" algn="l" defTabSz="685793" rtl="0" eaLnBrk="1" latinLnBrk="0" hangingPunct="1">
        <a:defRPr sz="1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1.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12.JPG"/></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19.jpeg"/></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4.png"/><Relationship Id="rId4" Type="http://schemas.openxmlformats.org/officeDocument/2006/relationships/image" Target="../media/image23.png"/></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6.png"/><Relationship Id="rId4" Type="http://schemas.microsoft.com/office/2007/relationships/hdphoto" Target="../media/hdphoto1.wdp"/></Relationships>
</file>

<file path=ppt/slides/_rels/slide1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30.jpeg"/><Relationship Id="rId5" Type="http://schemas.openxmlformats.org/officeDocument/2006/relationships/image" Target="../media/image14.png"/><Relationship Id="rId4" Type="http://schemas.openxmlformats.org/officeDocument/2006/relationships/image" Target="../media/image29.png"/></Relationships>
</file>

<file path=ppt/slides/_rels/slide1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3.png"/></Relationships>
</file>

<file path=ppt/slides/_rels/slide1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36.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29.png"/><Relationship Id="rId4" Type="http://schemas.openxmlformats.org/officeDocument/2006/relationships/image" Target="../media/image28.png"/></Relationships>
</file>

<file path=ppt/slides/_rels/slide2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22.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27.png"/><Relationship Id="rId7" Type="http://schemas.openxmlformats.org/officeDocument/2006/relationships/image" Target="../media/image33.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9.png"/><Relationship Id="rId4" Type="http://schemas.openxmlformats.org/officeDocument/2006/relationships/image" Target="../media/image28.png"/></Relationships>
</file>

<file path=ppt/slides/_rels/slide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hyperlink" Target="https://denkmee.hollandskroon.nl/" TargetMode="External"/><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G"/><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4.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4BD3B032-D410-3007-96AF-35DF6EE8E459}"/>
              </a:ext>
            </a:extLst>
          </p:cNvPr>
          <p:cNvSpPr>
            <a:spLocks noGrp="1"/>
          </p:cNvSpPr>
          <p:nvPr>
            <p:ph type="pic" sz="quarter" idx="14"/>
          </p:nvPr>
        </p:nvSpPr>
        <p:spPr/>
        <p:txBody>
          <a:bodyPr/>
          <a:lstStyle/>
          <a:p>
            <a:endParaRPr lang="nl-NL"/>
          </a:p>
        </p:txBody>
      </p:sp>
      <p:sp>
        <p:nvSpPr>
          <p:cNvPr id="14" name="Titel 13">
            <a:extLst>
              <a:ext uri="{FF2B5EF4-FFF2-40B4-BE49-F238E27FC236}">
                <a16:creationId xmlns:a16="http://schemas.microsoft.com/office/drawing/2014/main" id="{35B198E2-763D-1F48-8D56-DA7BE1B61F95}"/>
              </a:ext>
            </a:extLst>
          </p:cNvPr>
          <p:cNvSpPr>
            <a:spLocks noGrp="1"/>
          </p:cNvSpPr>
          <p:nvPr>
            <p:ph type="title"/>
          </p:nvPr>
        </p:nvSpPr>
        <p:spPr/>
        <p:txBody>
          <a:bodyPr/>
          <a:lstStyle/>
          <a:p>
            <a:r>
              <a:rPr lang="nl-NL" b="0" dirty="0">
                <a:latin typeface="Arial Black" panose="020B0604020202020204" pitchFamily="34" charset="0"/>
                <a:cs typeface="Arial Black" panose="020B0604020202020204" pitchFamily="34" charset="0"/>
              </a:rPr>
              <a:t>Maatregelen </a:t>
            </a:r>
            <a:r>
              <a:rPr lang="nl-NL" b="0" dirty="0" err="1">
                <a:latin typeface="Arial Black" panose="020B0604020202020204" pitchFamily="34" charset="0"/>
                <a:cs typeface="Arial Black" panose="020B0604020202020204" pitchFamily="34" charset="0"/>
              </a:rPr>
              <a:t>gemeenelandsweg</a:t>
            </a:r>
            <a:endParaRPr lang="nl-NL" b="0" dirty="0">
              <a:latin typeface="Arial Black" panose="020B0604020202020204" pitchFamily="34" charset="0"/>
              <a:cs typeface="Arial Black" panose="020B0604020202020204" pitchFamily="34" charset="0"/>
            </a:endParaRPr>
          </a:p>
        </p:txBody>
      </p:sp>
      <p:sp>
        <p:nvSpPr>
          <p:cNvPr id="4" name="Text Placeholder 3">
            <a:extLst>
              <a:ext uri="{FF2B5EF4-FFF2-40B4-BE49-F238E27FC236}">
                <a16:creationId xmlns:a16="http://schemas.microsoft.com/office/drawing/2014/main" id="{7101F6F6-98AC-D7B9-7881-17B1DE4D3401}"/>
              </a:ext>
            </a:extLst>
          </p:cNvPr>
          <p:cNvSpPr>
            <a:spLocks noGrp="1"/>
          </p:cNvSpPr>
          <p:nvPr>
            <p:ph type="body" sz="quarter" idx="15"/>
          </p:nvPr>
        </p:nvSpPr>
        <p:spPr/>
        <p:txBody>
          <a:bodyPr/>
          <a:lstStyle/>
          <a:p>
            <a:endParaRPr lang="nl-NL"/>
          </a:p>
        </p:txBody>
      </p:sp>
      <p:sp>
        <p:nvSpPr>
          <p:cNvPr id="5" name="Text Placeholder 4">
            <a:extLst>
              <a:ext uri="{FF2B5EF4-FFF2-40B4-BE49-F238E27FC236}">
                <a16:creationId xmlns:a16="http://schemas.microsoft.com/office/drawing/2014/main" id="{1A0DF6BB-0429-731D-1864-D94B510F0DDA}"/>
              </a:ext>
            </a:extLst>
          </p:cNvPr>
          <p:cNvSpPr>
            <a:spLocks noGrp="1"/>
          </p:cNvSpPr>
          <p:nvPr>
            <p:ph type="body" sz="quarter" idx="18"/>
          </p:nvPr>
        </p:nvSpPr>
        <p:spPr/>
        <p:txBody>
          <a:bodyPr/>
          <a:lstStyle/>
          <a:p>
            <a:r>
              <a:rPr lang="nl-NL" dirty="0"/>
              <a:t>Hippolytushoef</a:t>
            </a:r>
          </a:p>
        </p:txBody>
      </p:sp>
      <p:pic>
        <p:nvPicPr>
          <p:cNvPr id="1026" name="Picture 2" descr="Home | Hollands Kroon">
            <a:extLst>
              <a:ext uri="{FF2B5EF4-FFF2-40B4-BE49-F238E27FC236}">
                <a16:creationId xmlns:a16="http://schemas.microsoft.com/office/drawing/2014/main" id="{D1B7A8EB-684D-8A49-31CA-07FC7083272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27695" y="2387233"/>
            <a:ext cx="3505200" cy="130492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V Infra | Struytse Hoeck">
            <a:extLst>
              <a:ext uri="{FF2B5EF4-FFF2-40B4-BE49-F238E27FC236}">
                <a16:creationId xmlns:a16="http://schemas.microsoft.com/office/drawing/2014/main" id="{1951A199-3E9A-1D50-3843-DE66AD25172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4720" y="2261974"/>
            <a:ext cx="3432441" cy="14301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5399558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510276-1A4E-A20E-932B-F964DEF62C5E}"/>
              </a:ext>
            </a:extLst>
          </p:cNvPr>
          <p:cNvSpPr>
            <a:spLocks noGrp="1"/>
          </p:cNvSpPr>
          <p:nvPr>
            <p:ph type="title"/>
          </p:nvPr>
        </p:nvSpPr>
        <p:spPr/>
        <p:txBody>
          <a:bodyPr/>
          <a:lstStyle/>
          <a:p>
            <a:r>
              <a:rPr lang="nl-NL" dirty="0"/>
              <a:t>Mogelijke maatregelen</a:t>
            </a:r>
          </a:p>
        </p:txBody>
      </p:sp>
      <p:sp>
        <p:nvSpPr>
          <p:cNvPr id="3" name="Content Placeholder 2">
            <a:extLst>
              <a:ext uri="{FF2B5EF4-FFF2-40B4-BE49-F238E27FC236}">
                <a16:creationId xmlns:a16="http://schemas.microsoft.com/office/drawing/2014/main" id="{6AEA3A22-4B37-9134-E1EE-F4B859ADBEDF}"/>
              </a:ext>
            </a:extLst>
          </p:cNvPr>
          <p:cNvSpPr>
            <a:spLocks noGrp="1"/>
          </p:cNvSpPr>
          <p:nvPr>
            <p:ph idx="1"/>
          </p:nvPr>
        </p:nvSpPr>
        <p:spPr>
          <a:xfrm>
            <a:off x="347766" y="1231900"/>
            <a:ext cx="7653234" cy="3424307"/>
          </a:xfrm>
        </p:spPr>
        <p:txBody>
          <a:bodyPr/>
          <a:lstStyle/>
          <a:p>
            <a:endParaRPr lang="en-US" dirty="0"/>
          </a:p>
          <a:p>
            <a:pPr lvl="1"/>
            <a:endParaRPr lang="nl-NL" dirty="0"/>
          </a:p>
        </p:txBody>
      </p:sp>
      <p:sp>
        <p:nvSpPr>
          <p:cNvPr id="4" name="Text Placeholder 3">
            <a:extLst>
              <a:ext uri="{FF2B5EF4-FFF2-40B4-BE49-F238E27FC236}">
                <a16:creationId xmlns:a16="http://schemas.microsoft.com/office/drawing/2014/main" id="{38F9F584-7941-9EAB-3D29-A68D840603E5}"/>
              </a:ext>
            </a:extLst>
          </p:cNvPr>
          <p:cNvSpPr>
            <a:spLocks noGrp="1"/>
          </p:cNvSpPr>
          <p:nvPr>
            <p:ph type="body" sz="quarter" idx="17"/>
          </p:nvPr>
        </p:nvSpPr>
        <p:spPr/>
        <p:txBody>
          <a:bodyPr/>
          <a:lstStyle/>
          <a:p>
            <a:endParaRPr lang="nl-NL"/>
          </a:p>
        </p:txBody>
      </p:sp>
      <p:sp>
        <p:nvSpPr>
          <p:cNvPr id="5" name="Text Placeholder 4">
            <a:extLst>
              <a:ext uri="{FF2B5EF4-FFF2-40B4-BE49-F238E27FC236}">
                <a16:creationId xmlns:a16="http://schemas.microsoft.com/office/drawing/2014/main" id="{DBEDF2DC-D3D6-787C-7E6C-DFE410C1FEB8}"/>
              </a:ext>
            </a:extLst>
          </p:cNvPr>
          <p:cNvSpPr>
            <a:spLocks noGrp="1"/>
          </p:cNvSpPr>
          <p:nvPr>
            <p:ph type="body" sz="quarter" idx="15"/>
          </p:nvPr>
        </p:nvSpPr>
        <p:spPr/>
        <p:txBody>
          <a:bodyPr/>
          <a:lstStyle/>
          <a:p>
            <a:endParaRPr lang="nl-NL"/>
          </a:p>
        </p:txBody>
      </p:sp>
      <p:sp>
        <p:nvSpPr>
          <p:cNvPr id="6" name="Text Placeholder 5">
            <a:extLst>
              <a:ext uri="{FF2B5EF4-FFF2-40B4-BE49-F238E27FC236}">
                <a16:creationId xmlns:a16="http://schemas.microsoft.com/office/drawing/2014/main" id="{8F87CB16-3663-3473-BA92-CC0CCBEEB2AD}"/>
              </a:ext>
            </a:extLst>
          </p:cNvPr>
          <p:cNvSpPr>
            <a:spLocks noGrp="1"/>
          </p:cNvSpPr>
          <p:nvPr>
            <p:ph type="body" sz="quarter" idx="18"/>
          </p:nvPr>
        </p:nvSpPr>
        <p:spPr/>
        <p:txBody>
          <a:bodyPr/>
          <a:lstStyle/>
          <a:p>
            <a:r>
              <a:rPr lang="en-US" dirty="0" err="1"/>
              <a:t>Verduidelijken</a:t>
            </a:r>
            <a:r>
              <a:rPr lang="en-US" dirty="0"/>
              <a:t> </a:t>
            </a:r>
            <a:r>
              <a:rPr lang="en-US" dirty="0" err="1"/>
              <a:t>grens</a:t>
            </a:r>
            <a:r>
              <a:rPr lang="en-US" dirty="0"/>
              <a:t> 30 km/h-zone</a:t>
            </a:r>
          </a:p>
        </p:txBody>
      </p:sp>
      <p:pic>
        <p:nvPicPr>
          <p:cNvPr id="7" name="Picture 2" descr="Home | Hollands Kroon">
            <a:extLst>
              <a:ext uri="{FF2B5EF4-FFF2-40B4-BE49-F238E27FC236}">
                <a16:creationId xmlns:a16="http://schemas.microsoft.com/office/drawing/2014/main" id="{B6910CF9-67A3-1617-5D23-2D828B262F2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74877" y="384962"/>
            <a:ext cx="1377950" cy="512987"/>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a:extLst>
              <a:ext uri="{FF2B5EF4-FFF2-40B4-BE49-F238E27FC236}">
                <a16:creationId xmlns:a16="http://schemas.microsoft.com/office/drawing/2014/main" id="{30045917-3999-541D-2057-24FFBED62A6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44608" y="3130721"/>
            <a:ext cx="2832623" cy="1525485"/>
          </a:xfrm>
          <a:prstGeom prst="rect">
            <a:avLst/>
          </a:prstGeom>
          <a:noFill/>
          <a:extLst>
            <a:ext uri="{909E8E84-426E-40DD-AFC4-6F175D3DCCD1}">
              <a14:hiddenFill xmlns:a14="http://schemas.microsoft.com/office/drawing/2010/main">
                <a:solidFill>
                  <a:srgbClr val="FFFFFF"/>
                </a:solidFill>
              </a14:hiddenFill>
            </a:ext>
          </a:extLst>
        </p:spPr>
      </p:pic>
      <p:pic>
        <p:nvPicPr>
          <p:cNvPr id="8" name="Tijdelijke aanduiding voor inhoud 7" descr="Afbeelding met tekst, hemel, buitenshuis, weg&#10;&#10;Automatisch gegenereerde beschrijving">
            <a:extLst>
              <a:ext uri="{FF2B5EF4-FFF2-40B4-BE49-F238E27FC236}">
                <a16:creationId xmlns:a16="http://schemas.microsoft.com/office/drawing/2014/main" id="{A2B7D1D5-8E88-F290-A0F1-A1464EF6CF26}"/>
              </a:ext>
            </a:extLst>
          </p:cNvPr>
          <p:cNvPicPr>
            <a:picLocks noChangeAspect="1"/>
          </p:cNvPicPr>
          <p:nvPr/>
        </p:nvPicPr>
        <p:blipFill rotWithShape="1">
          <a:blip r:embed="rId4"/>
          <a:srcRect t="19256"/>
          <a:stretch/>
        </p:blipFill>
        <p:spPr>
          <a:xfrm>
            <a:off x="5544608" y="1103430"/>
            <a:ext cx="2832623" cy="1715390"/>
          </a:xfrm>
          <a:prstGeom prst="rect">
            <a:avLst/>
          </a:prstGeom>
        </p:spPr>
      </p:pic>
      <p:pic>
        <p:nvPicPr>
          <p:cNvPr id="10" name="Afbeelding 9">
            <a:extLst>
              <a:ext uri="{FF2B5EF4-FFF2-40B4-BE49-F238E27FC236}">
                <a16:creationId xmlns:a16="http://schemas.microsoft.com/office/drawing/2014/main" id="{484FE38B-2079-8196-3098-4F7A46773ABA}"/>
              </a:ext>
            </a:extLst>
          </p:cNvPr>
          <p:cNvPicPr>
            <a:picLocks noChangeAspect="1"/>
          </p:cNvPicPr>
          <p:nvPr/>
        </p:nvPicPr>
        <p:blipFill>
          <a:blip r:embed="rId5"/>
          <a:stretch>
            <a:fillRect/>
          </a:stretch>
        </p:blipFill>
        <p:spPr>
          <a:xfrm>
            <a:off x="722319" y="1724942"/>
            <a:ext cx="4491031" cy="2350256"/>
          </a:xfrm>
          <a:prstGeom prst="rect">
            <a:avLst/>
          </a:prstGeom>
        </p:spPr>
      </p:pic>
    </p:spTree>
    <p:extLst>
      <p:ext uri="{BB962C8B-B14F-4D97-AF65-F5344CB8AC3E}">
        <p14:creationId xmlns:p14="http://schemas.microsoft.com/office/powerpoint/2010/main" val="56782862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510276-1A4E-A20E-932B-F964DEF62C5E}"/>
              </a:ext>
            </a:extLst>
          </p:cNvPr>
          <p:cNvSpPr>
            <a:spLocks noGrp="1"/>
          </p:cNvSpPr>
          <p:nvPr>
            <p:ph type="title"/>
          </p:nvPr>
        </p:nvSpPr>
        <p:spPr/>
        <p:txBody>
          <a:bodyPr/>
          <a:lstStyle/>
          <a:p>
            <a:r>
              <a:rPr lang="nl-NL" dirty="0"/>
              <a:t>Mogelijke maatregelen</a:t>
            </a:r>
          </a:p>
        </p:txBody>
      </p:sp>
      <p:sp>
        <p:nvSpPr>
          <p:cNvPr id="3" name="Content Placeholder 2">
            <a:extLst>
              <a:ext uri="{FF2B5EF4-FFF2-40B4-BE49-F238E27FC236}">
                <a16:creationId xmlns:a16="http://schemas.microsoft.com/office/drawing/2014/main" id="{6AEA3A22-4B37-9134-E1EE-F4B859ADBEDF}"/>
              </a:ext>
            </a:extLst>
          </p:cNvPr>
          <p:cNvSpPr>
            <a:spLocks noGrp="1"/>
          </p:cNvSpPr>
          <p:nvPr>
            <p:ph idx="1"/>
          </p:nvPr>
        </p:nvSpPr>
        <p:spPr>
          <a:xfrm>
            <a:off x="347766" y="1231900"/>
            <a:ext cx="7653234" cy="3424307"/>
          </a:xfrm>
        </p:spPr>
        <p:txBody>
          <a:bodyPr/>
          <a:lstStyle/>
          <a:p>
            <a:r>
              <a:rPr lang="nl-NL" dirty="0"/>
              <a:t>Geen voorzieningen</a:t>
            </a:r>
          </a:p>
          <a:p>
            <a:r>
              <a:rPr lang="nl-NL" dirty="0"/>
              <a:t>Suggestiestroken (huidige situatie)</a:t>
            </a:r>
          </a:p>
          <a:p>
            <a:r>
              <a:rPr lang="nl-NL" dirty="0"/>
              <a:t>Fietsstroken</a:t>
            </a:r>
          </a:p>
          <a:p>
            <a:r>
              <a:rPr lang="nl-NL" dirty="0"/>
              <a:t>Fietspaden</a:t>
            </a:r>
          </a:p>
          <a:p>
            <a:r>
              <a:rPr lang="nl-NL" dirty="0"/>
              <a:t>Fietsstraat</a:t>
            </a:r>
          </a:p>
          <a:p>
            <a:pPr lvl="1"/>
            <a:endParaRPr lang="nl-NL" dirty="0"/>
          </a:p>
          <a:p>
            <a:endParaRPr lang="nl-NL" dirty="0"/>
          </a:p>
        </p:txBody>
      </p:sp>
      <p:sp>
        <p:nvSpPr>
          <p:cNvPr id="4" name="Text Placeholder 3">
            <a:extLst>
              <a:ext uri="{FF2B5EF4-FFF2-40B4-BE49-F238E27FC236}">
                <a16:creationId xmlns:a16="http://schemas.microsoft.com/office/drawing/2014/main" id="{38F9F584-7941-9EAB-3D29-A68D840603E5}"/>
              </a:ext>
            </a:extLst>
          </p:cNvPr>
          <p:cNvSpPr>
            <a:spLocks noGrp="1"/>
          </p:cNvSpPr>
          <p:nvPr>
            <p:ph type="body" sz="quarter" idx="17"/>
          </p:nvPr>
        </p:nvSpPr>
        <p:spPr/>
        <p:txBody>
          <a:bodyPr/>
          <a:lstStyle/>
          <a:p>
            <a:endParaRPr lang="nl-NL" dirty="0"/>
          </a:p>
        </p:txBody>
      </p:sp>
      <p:sp>
        <p:nvSpPr>
          <p:cNvPr id="5" name="Text Placeholder 4">
            <a:extLst>
              <a:ext uri="{FF2B5EF4-FFF2-40B4-BE49-F238E27FC236}">
                <a16:creationId xmlns:a16="http://schemas.microsoft.com/office/drawing/2014/main" id="{DBEDF2DC-D3D6-787C-7E6C-DFE410C1FEB8}"/>
              </a:ext>
            </a:extLst>
          </p:cNvPr>
          <p:cNvSpPr>
            <a:spLocks noGrp="1"/>
          </p:cNvSpPr>
          <p:nvPr>
            <p:ph type="body" sz="quarter" idx="15"/>
          </p:nvPr>
        </p:nvSpPr>
        <p:spPr/>
        <p:txBody>
          <a:bodyPr/>
          <a:lstStyle/>
          <a:p>
            <a:endParaRPr lang="nl-NL" dirty="0"/>
          </a:p>
        </p:txBody>
      </p:sp>
      <p:sp>
        <p:nvSpPr>
          <p:cNvPr id="6" name="Text Placeholder 5">
            <a:extLst>
              <a:ext uri="{FF2B5EF4-FFF2-40B4-BE49-F238E27FC236}">
                <a16:creationId xmlns:a16="http://schemas.microsoft.com/office/drawing/2014/main" id="{8F87CB16-3663-3473-BA92-CC0CCBEEB2AD}"/>
              </a:ext>
            </a:extLst>
          </p:cNvPr>
          <p:cNvSpPr>
            <a:spLocks noGrp="1"/>
          </p:cNvSpPr>
          <p:nvPr>
            <p:ph type="body" sz="quarter" idx="18"/>
          </p:nvPr>
        </p:nvSpPr>
        <p:spPr/>
        <p:txBody>
          <a:bodyPr/>
          <a:lstStyle/>
          <a:p>
            <a:r>
              <a:rPr lang="nl-NL" dirty="0"/>
              <a:t>Positie fietser</a:t>
            </a:r>
          </a:p>
        </p:txBody>
      </p:sp>
      <p:pic>
        <p:nvPicPr>
          <p:cNvPr id="8" name="Picture 2" descr="Home | Hollands Kroon">
            <a:extLst>
              <a:ext uri="{FF2B5EF4-FFF2-40B4-BE49-F238E27FC236}">
                <a16:creationId xmlns:a16="http://schemas.microsoft.com/office/drawing/2014/main" id="{F5A30F43-63ED-50BF-2FF3-D7A9A3D6AA4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74877" y="384962"/>
            <a:ext cx="1377950" cy="512987"/>
          </a:xfrm>
          <a:prstGeom prst="rect">
            <a:avLst/>
          </a:prstGeom>
          <a:noFill/>
          <a:extLst>
            <a:ext uri="{909E8E84-426E-40DD-AFC4-6F175D3DCCD1}">
              <a14:hiddenFill xmlns:a14="http://schemas.microsoft.com/office/drawing/2010/main">
                <a:solidFill>
                  <a:srgbClr val="FFFFFF"/>
                </a:solidFill>
              </a14:hiddenFill>
            </a:ext>
          </a:extLst>
        </p:spPr>
      </p:pic>
      <p:pic>
        <p:nvPicPr>
          <p:cNvPr id="17" name="Afbeelding 16">
            <a:extLst>
              <a:ext uri="{FF2B5EF4-FFF2-40B4-BE49-F238E27FC236}">
                <a16:creationId xmlns:a16="http://schemas.microsoft.com/office/drawing/2014/main" id="{261FC514-02DC-7803-26F2-1FBB1F319D08}"/>
              </a:ext>
            </a:extLst>
          </p:cNvPr>
          <p:cNvPicPr>
            <a:picLocks noChangeAspect="1"/>
          </p:cNvPicPr>
          <p:nvPr/>
        </p:nvPicPr>
        <p:blipFill>
          <a:blip r:embed="rId3"/>
          <a:stretch>
            <a:fillRect/>
          </a:stretch>
        </p:blipFill>
        <p:spPr>
          <a:xfrm>
            <a:off x="463550" y="3022897"/>
            <a:ext cx="4108450" cy="1632064"/>
          </a:xfrm>
          <a:prstGeom prst="rect">
            <a:avLst/>
          </a:prstGeom>
        </p:spPr>
      </p:pic>
      <p:pic>
        <p:nvPicPr>
          <p:cNvPr id="2050" name="Picture 2">
            <a:extLst>
              <a:ext uri="{FF2B5EF4-FFF2-40B4-BE49-F238E27FC236}">
                <a16:creationId xmlns:a16="http://schemas.microsoft.com/office/drawing/2014/main" id="{39CF1208-D3FE-6BEF-6743-B4FE3C05453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05534" y="1055387"/>
            <a:ext cx="1790700" cy="1900238"/>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a:extLst>
              <a:ext uri="{FF2B5EF4-FFF2-40B4-BE49-F238E27FC236}">
                <a16:creationId xmlns:a16="http://schemas.microsoft.com/office/drawing/2014/main" id="{EDBC745E-276D-1707-2DF9-76AC61DC334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09575" y="3275155"/>
            <a:ext cx="2886659" cy="15545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119711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510276-1A4E-A20E-932B-F964DEF62C5E}"/>
              </a:ext>
            </a:extLst>
          </p:cNvPr>
          <p:cNvSpPr>
            <a:spLocks noGrp="1"/>
          </p:cNvSpPr>
          <p:nvPr>
            <p:ph type="title"/>
          </p:nvPr>
        </p:nvSpPr>
        <p:spPr/>
        <p:txBody>
          <a:bodyPr/>
          <a:lstStyle/>
          <a:p>
            <a:r>
              <a:rPr lang="nl-NL" dirty="0"/>
              <a:t>Mogelijke maatregelen</a:t>
            </a:r>
          </a:p>
        </p:txBody>
      </p:sp>
      <p:sp>
        <p:nvSpPr>
          <p:cNvPr id="3" name="Content Placeholder 2">
            <a:extLst>
              <a:ext uri="{FF2B5EF4-FFF2-40B4-BE49-F238E27FC236}">
                <a16:creationId xmlns:a16="http://schemas.microsoft.com/office/drawing/2014/main" id="{6AEA3A22-4B37-9134-E1EE-F4B859ADBEDF}"/>
              </a:ext>
            </a:extLst>
          </p:cNvPr>
          <p:cNvSpPr>
            <a:spLocks noGrp="1"/>
          </p:cNvSpPr>
          <p:nvPr>
            <p:ph idx="1"/>
          </p:nvPr>
        </p:nvSpPr>
        <p:spPr>
          <a:xfrm>
            <a:off x="347766" y="1231900"/>
            <a:ext cx="7653234" cy="3424307"/>
          </a:xfrm>
        </p:spPr>
        <p:txBody>
          <a:bodyPr/>
          <a:lstStyle/>
          <a:p>
            <a:endParaRPr lang="en-US" dirty="0"/>
          </a:p>
          <a:p>
            <a:pPr lvl="1"/>
            <a:endParaRPr lang="nl-NL" dirty="0"/>
          </a:p>
        </p:txBody>
      </p:sp>
      <p:sp>
        <p:nvSpPr>
          <p:cNvPr id="4" name="Text Placeholder 3">
            <a:extLst>
              <a:ext uri="{FF2B5EF4-FFF2-40B4-BE49-F238E27FC236}">
                <a16:creationId xmlns:a16="http://schemas.microsoft.com/office/drawing/2014/main" id="{38F9F584-7941-9EAB-3D29-A68D840603E5}"/>
              </a:ext>
            </a:extLst>
          </p:cNvPr>
          <p:cNvSpPr>
            <a:spLocks noGrp="1"/>
          </p:cNvSpPr>
          <p:nvPr>
            <p:ph type="body" sz="quarter" idx="17"/>
          </p:nvPr>
        </p:nvSpPr>
        <p:spPr/>
        <p:txBody>
          <a:bodyPr/>
          <a:lstStyle/>
          <a:p>
            <a:endParaRPr lang="nl-NL"/>
          </a:p>
        </p:txBody>
      </p:sp>
      <p:sp>
        <p:nvSpPr>
          <p:cNvPr id="5" name="Text Placeholder 4">
            <a:extLst>
              <a:ext uri="{FF2B5EF4-FFF2-40B4-BE49-F238E27FC236}">
                <a16:creationId xmlns:a16="http://schemas.microsoft.com/office/drawing/2014/main" id="{DBEDF2DC-D3D6-787C-7E6C-DFE410C1FEB8}"/>
              </a:ext>
            </a:extLst>
          </p:cNvPr>
          <p:cNvSpPr>
            <a:spLocks noGrp="1"/>
          </p:cNvSpPr>
          <p:nvPr>
            <p:ph type="body" sz="quarter" idx="15"/>
          </p:nvPr>
        </p:nvSpPr>
        <p:spPr/>
        <p:txBody>
          <a:bodyPr/>
          <a:lstStyle/>
          <a:p>
            <a:endParaRPr lang="nl-NL"/>
          </a:p>
        </p:txBody>
      </p:sp>
      <p:sp>
        <p:nvSpPr>
          <p:cNvPr id="6" name="Text Placeholder 5">
            <a:extLst>
              <a:ext uri="{FF2B5EF4-FFF2-40B4-BE49-F238E27FC236}">
                <a16:creationId xmlns:a16="http://schemas.microsoft.com/office/drawing/2014/main" id="{8F87CB16-3663-3473-BA92-CC0CCBEEB2AD}"/>
              </a:ext>
            </a:extLst>
          </p:cNvPr>
          <p:cNvSpPr>
            <a:spLocks noGrp="1"/>
          </p:cNvSpPr>
          <p:nvPr>
            <p:ph type="body" sz="quarter" idx="18"/>
          </p:nvPr>
        </p:nvSpPr>
        <p:spPr/>
        <p:txBody>
          <a:bodyPr/>
          <a:lstStyle/>
          <a:p>
            <a:r>
              <a:rPr lang="en-US" dirty="0" err="1"/>
              <a:t>Middengeleider</a:t>
            </a:r>
            <a:endParaRPr lang="en-US" dirty="0"/>
          </a:p>
        </p:txBody>
      </p:sp>
      <p:pic>
        <p:nvPicPr>
          <p:cNvPr id="7" name="Afbeelding 6">
            <a:extLst>
              <a:ext uri="{FF2B5EF4-FFF2-40B4-BE49-F238E27FC236}">
                <a16:creationId xmlns:a16="http://schemas.microsoft.com/office/drawing/2014/main" id="{FD282E6C-B8CD-5B58-AB2F-2C3EFD1E5C7F}"/>
              </a:ext>
            </a:extLst>
          </p:cNvPr>
          <p:cNvPicPr>
            <a:picLocks noChangeAspect="1"/>
          </p:cNvPicPr>
          <p:nvPr/>
        </p:nvPicPr>
        <p:blipFill>
          <a:blip r:embed="rId2"/>
          <a:stretch>
            <a:fillRect/>
          </a:stretch>
        </p:blipFill>
        <p:spPr>
          <a:xfrm>
            <a:off x="5318076" y="333905"/>
            <a:ext cx="2878780" cy="1795989"/>
          </a:xfrm>
          <a:prstGeom prst="rect">
            <a:avLst/>
          </a:prstGeom>
        </p:spPr>
      </p:pic>
      <p:pic>
        <p:nvPicPr>
          <p:cNvPr id="13" name="Afbeelding 12">
            <a:extLst>
              <a:ext uri="{FF2B5EF4-FFF2-40B4-BE49-F238E27FC236}">
                <a16:creationId xmlns:a16="http://schemas.microsoft.com/office/drawing/2014/main" id="{1FEB0466-9743-2675-3B60-8C951708C0B0}"/>
              </a:ext>
            </a:extLst>
          </p:cNvPr>
          <p:cNvPicPr>
            <a:picLocks noChangeAspect="1"/>
          </p:cNvPicPr>
          <p:nvPr/>
        </p:nvPicPr>
        <p:blipFill>
          <a:blip r:embed="rId3"/>
          <a:stretch>
            <a:fillRect/>
          </a:stretch>
        </p:blipFill>
        <p:spPr>
          <a:xfrm>
            <a:off x="5608019" y="2263500"/>
            <a:ext cx="2310909" cy="2694001"/>
          </a:xfrm>
          <a:prstGeom prst="rect">
            <a:avLst/>
          </a:prstGeom>
        </p:spPr>
      </p:pic>
      <p:pic>
        <p:nvPicPr>
          <p:cNvPr id="9" name="Afbeelding 8">
            <a:extLst>
              <a:ext uri="{FF2B5EF4-FFF2-40B4-BE49-F238E27FC236}">
                <a16:creationId xmlns:a16="http://schemas.microsoft.com/office/drawing/2014/main" id="{773A0F9E-73FA-FD41-E815-7A8392328FD0}"/>
              </a:ext>
            </a:extLst>
          </p:cNvPr>
          <p:cNvPicPr>
            <a:picLocks noChangeAspect="1"/>
          </p:cNvPicPr>
          <p:nvPr/>
        </p:nvPicPr>
        <p:blipFill>
          <a:blip r:embed="rId4"/>
          <a:stretch>
            <a:fillRect/>
          </a:stretch>
        </p:blipFill>
        <p:spPr>
          <a:xfrm>
            <a:off x="525025" y="3510362"/>
            <a:ext cx="4598266" cy="1373133"/>
          </a:xfrm>
          <a:prstGeom prst="rect">
            <a:avLst/>
          </a:prstGeom>
        </p:spPr>
      </p:pic>
      <p:pic>
        <p:nvPicPr>
          <p:cNvPr id="8" name="Picture 2" descr="Home | Hollands Kroon">
            <a:extLst>
              <a:ext uri="{FF2B5EF4-FFF2-40B4-BE49-F238E27FC236}">
                <a16:creationId xmlns:a16="http://schemas.microsoft.com/office/drawing/2014/main" id="{9CFCABF4-E800-D0CA-4075-062F02F0806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74877" y="384962"/>
            <a:ext cx="1377950" cy="512987"/>
          </a:xfrm>
          <a:prstGeom prst="rect">
            <a:avLst/>
          </a:prstGeom>
          <a:noFill/>
          <a:extLst>
            <a:ext uri="{909E8E84-426E-40DD-AFC4-6F175D3DCCD1}">
              <a14:hiddenFill xmlns:a14="http://schemas.microsoft.com/office/drawing/2010/main">
                <a:solidFill>
                  <a:srgbClr val="FFFFFF"/>
                </a:solidFill>
              </a14:hiddenFill>
            </a:ext>
          </a:extLst>
        </p:spPr>
      </p:pic>
      <p:pic>
        <p:nvPicPr>
          <p:cNvPr id="14" name="Afbeelding 13">
            <a:extLst>
              <a:ext uri="{FF2B5EF4-FFF2-40B4-BE49-F238E27FC236}">
                <a16:creationId xmlns:a16="http://schemas.microsoft.com/office/drawing/2014/main" id="{658297EA-5AB8-D647-76C1-7CB4F3483CC1}"/>
              </a:ext>
            </a:extLst>
          </p:cNvPr>
          <p:cNvPicPr>
            <a:picLocks noChangeAspect="1"/>
          </p:cNvPicPr>
          <p:nvPr/>
        </p:nvPicPr>
        <p:blipFill>
          <a:blip r:embed="rId6"/>
          <a:stretch>
            <a:fillRect/>
          </a:stretch>
        </p:blipFill>
        <p:spPr>
          <a:xfrm>
            <a:off x="594874" y="1239438"/>
            <a:ext cx="4449197" cy="1910162"/>
          </a:xfrm>
          <a:prstGeom prst="rect">
            <a:avLst/>
          </a:prstGeom>
        </p:spPr>
      </p:pic>
    </p:spTree>
    <p:extLst>
      <p:ext uri="{BB962C8B-B14F-4D97-AF65-F5344CB8AC3E}">
        <p14:creationId xmlns:p14="http://schemas.microsoft.com/office/powerpoint/2010/main" val="188917259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510276-1A4E-A20E-932B-F964DEF62C5E}"/>
              </a:ext>
            </a:extLst>
          </p:cNvPr>
          <p:cNvSpPr>
            <a:spLocks noGrp="1"/>
          </p:cNvSpPr>
          <p:nvPr>
            <p:ph type="title"/>
          </p:nvPr>
        </p:nvSpPr>
        <p:spPr/>
        <p:txBody>
          <a:bodyPr/>
          <a:lstStyle/>
          <a:p>
            <a:r>
              <a:rPr lang="nl-NL" dirty="0"/>
              <a:t>Mogelijke maatregelen</a:t>
            </a:r>
          </a:p>
        </p:txBody>
      </p:sp>
      <p:sp>
        <p:nvSpPr>
          <p:cNvPr id="3" name="Content Placeholder 2">
            <a:extLst>
              <a:ext uri="{FF2B5EF4-FFF2-40B4-BE49-F238E27FC236}">
                <a16:creationId xmlns:a16="http://schemas.microsoft.com/office/drawing/2014/main" id="{6AEA3A22-4B37-9134-E1EE-F4B859ADBEDF}"/>
              </a:ext>
            </a:extLst>
          </p:cNvPr>
          <p:cNvSpPr>
            <a:spLocks noGrp="1"/>
          </p:cNvSpPr>
          <p:nvPr>
            <p:ph idx="1"/>
          </p:nvPr>
        </p:nvSpPr>
        <p:spPr>
          <a:xfrm>
            <a:off x="347766" y="1231900"/>
            <a:ext cx="7653234" cy="3424307"/>
          </a:xfrm>
        </p:spPr>
        <p:txBody>
          <a:bodyPr/>
          <a:lstStyle/>
          <a:p>
            <a:endParaRPr lang="en-US" dirty="0"/>
          </a:p>
          <a:p>
            <a:pPr lvl="1"/>
            <a:endParaRPr lang="nl-NL" dirty="0"/>
          </a:p>
        </p:txBody>
      </p:sp>
      <p:sp>
        <p:nvSpPr>
          <p:cNvPr id="4" name="Text Placeholder 3">
            <a:extLst>
              <a:ext uri="{FF2B5EF4-FFF2-40B4-BE49-F238E27FC236}">
                <a16:creationId xmlns:a16="http://schemas.microsoft.com/office/drawing/2014/main" id="{38F9F584-7941-9EAB-3D29-A68D840603E5}"/>
              </a:ext>
            </a:extLst>
          </p:cNvPr>
          <p:cNvSpPr>
            <a:spLocks noGrp="1"/>
          </p:cNvSpPr>
          <p:nvPr>
            <p:ph type="body" sz="quarter" idx="17"/>
          </p:nvPr>
        </p:nvSpPr>
        <p:spPr/>
        <p:txBody>
          <a:bodyPr/>
          <a:lstStyle/>
          <a:p>
            <a:endParaRPr lang="nl-NL"/>
          </a:p>
        </p:txBody>
      </p:sp>
      <p:sp>
        <p:nvSpPr>
          <p:cNvPr id="5" name="Text Placeholder 4">
            <a:extLst>
              <a:ext uri="{FF2B5EF4-FFF2-40B4-BE49-F238E27FC236}">
                <a16:creationId xmlns:a16="http://schemas.microsoft.com/office/drawing/2014/main" id="{DBEDF2DC-D3D6-787C-7E6C-DFE410C1FEB8}"/>
              </a:ext>
            </a:extLst>
          </p:cNvPr>
          <p:cNvSpPr>
            <a:spLocks noGrp="1"/>
          </p:cNvSpPr>
          <p:nvPr>
            <p:ph type="body" sz="quarter" idx="15"/>
          </p:nvPr>
        </p:nvSpPr>
        <p:spPr/>
        <p:txBody>
          <a:bodyPr/>
          <a:lstStyle/>
          <a:p>
            <a:endParaRPr lang="nl-NL" dirty="0"/>
          </a:p>
        </p:txBody>
      </p:sp>
      <p:sp>
        <p:nvSpPr>
          <p:cNvPr id="6" name="Text Placeholder 5">
            <a:extLst>
              <a:ext uri="{FF2B5EF4-FFF2-40B4-BE49-F238E27FC236}">
                <a16:creationId xmlns:a16="http://schemas.microsoft.com/office/drawing/2014/main" id="{8F87CB16-3663-3473-BA92-CC0CCBEEB2AD}"/>
              </a:ext>
            </a:extLst>
          </p:cNvPr>
          <p:cNvSpPr>
            <a:spLocks noGrp="1"/>
          </p:cNvSpPr>
          <p:nvPr>
            <p:ph type="body" sz="quarter" idx="18"/>
          </p:nvPr>
        </p:nvSpPr>
        <p:spPr/>
        <p:txBody>
          <a:bodyPr/>
          <a:lstStyle/>
          <a:p>
            <a:r>
              <a:rPr lang="nl-NL" dirty="0" err="1"/>
              <a:t>Asverspringing</a:t>
            </a:r>
            <a:r>
              <a:rPr lang="nl-NL" dirty="0"/>
              <a:t> / versmalling</a:t>
            </a:r>
          </a:p>
        </p:txBody>
      </p:sp>
      <p:pic>
        <p:nvPicPr>
          <p:cNvPr id="7" name="Picture 2" descr="Home | Hollands Kroon">
            <a:extLst>
              <a:ext uri="{FF2B5EF4-FFF2-40B4-BE49-F238E27FC236}">
                <a16:creationId xmlns:a16="http://schemas.microsoft.com/office/drawing/2014/main" id="{81537853-50BB-4ABC-ACBA-346F6E57919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74877" y="384962"/>
            <a:ext cx="1377950" cy="512987"/>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a:extLst>
              <a:ext uri="{FF2B5EF4-FFF2-40B4-BE49-F238E27FC236}">
                <a16:creationId xmlns:a16="http://schemas.microsoft.com/office/drawing/2014/main" id="{9D5BAE75-F18B-F00B-F7F7-96BB4267D474}"/>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rightnessContrast bright="39000" contrast="21000"/>
                    </a14:imgEffect>
                  </a14:imgLayer>
                </a14:imgProps>
              </a:ext>
              <a:ext uri="{28A0092B-C50C-407E-A947-70E740481C1C}">
                <a14:useLocalDpi xmlns:a14="http://schemas.microsoft.com/office/drawing/2010/main" val="0"/>
              </a:ext>
            </a:extLst>
          </a:blip>
          <a:srcRect l="14313" t="36890" r="16981"/>
          <a:stretch/>
        </p:blipFill>
        <p:spPr bwMode="auto">
          <a:xfrm>
            <a:off x="5602330" y="1225038"/>
            <a:ext cx="3227284" cy="1596463"/>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a:extLst>
              <a:ext uri="{FF2B5EF4-FFF2-40B4-BE49-F238E27FC236}">
                <a16:creationId xmlns:a16="http://schemas.microsoft.com/office/drawing/2014/main" id="{90407D39-14E9-C01F-358C-03CCD698CFF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02330" y="3091714"/>
            <a:ext cx="3227284" cy="1738027"/>
          </a:xfrm>
          <a:prstGeom prst="rect">
            <a:avLst/>
          </a:prstGeom>
          <a:noFill/>
          <a:extLst>
            <a:ext uri="{909E8E84-426E-40DD-AFC4-6F175D3DCCD1}">
              <a14:hiddenFill xmlns:a14="http://schemas.microsoft.com/office/drawing/2010/main">
                <a:solidFill>
                  <a:srgbClr val="FFFFFF"/>
                </a:solidFill>
              </a14:hiddenFill>
            </a:ext>
          </a:extLst>
        </p:spPr>
      </p:pic>
      <p:pic>
        <p:nvPicPr>
          <p:cNvPr id="12" name="Afbeelding 11">
            <a:extLst>
              <a:ext uri="{FF2B5EF4-FFF2-40B4-BE49-F238E27FC236}">
                <a16:creationId xmlns:a16="http://schemas.microsoft.com/office/drawing/2014/main" id="{BAE255B8-9D4F-C6F3-DE0F-C8452A073B23}"/>
              </a:ext>
            </a:extLst>
          </p:cNvPr>
          <p:cNvPicPr>
            <a:picLocks noChangeAspect="1"/>
          </p:cNvPicPr>
          <p:nvPr/>
        </p:nvPicPr>
        <p:blipFill rotWithShape="1">
          <a:blip r:embed="rId6"/>
          <a:srcRect l="10840" r="9741"/>
          <a:stretch/>
        </p:blipFill>
        <p:spPr>
          <a:xfrm>
            <a:off x="755650" y="1545727"/>
            <a:ext cx="4445000" cy="2551548"/>
          </a:xfrm>
          <a:prstGeom prst="rect">
            <a:avLst/>
          </a:prstGeom>
        </p:spPr>
      </p:pic>
    </p:spTree>
    <p:extLst>
      <p:ext uri="{BB962C8B-B14F-4D97-AF65-F5344CB8AC3E}">
        <p14:creationId xmlns:p14="http://schemas.microsoft.com/office/powerpoint/2010/main" val="356650700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510276-1A4E-A20E-932B-F964DEF62C5E}"/>
              </a:ext>
            </a:extLst>
          </p:cNvPr>
          <p:cNvSpPr>
            <a:spLocks noGrp="1"/>
          </p:cNvSpPr>
          <p:nvPr>
            <p:ph type="title"/>
          </p:nvPr>
        </p:nvSpPr>
        <p:spPr/>
        <p:txBody>
          <a:bodyPr/>
          <a:lstStyle/>
          <a:p>
            <a:r>
              <a:rPr lang="nl-NL" dirty="0"/>
              <a:t>Mogelijke maatregelen</a:t>
            </a:r>
          </a:p>
        </p:txBody>
      </p:sp>
      <p:sp>
        <p:nvSpPr>
          <p:cNvPr id="3" name="Content Placeholder 2">
            <a:extLst>
              <a:ext uri="{FF2B5EF4-FFF2-40B4-BE49-F238E27FC236}">
                <a16:creationId xmlns:a16="http://schemas.microsoft.com/office/drawing/2014/main" id="{6AEA3A22-4B37-9134-E1EE-F4B859ADBEDF}"/>
              </a:ext>
            </a:extLst>
          </p:cNvPr>
          <p:cNvSpPr>
            <a:spLocks noGrp="1"/>
          </p:cNvSpPr>
          <p:nvPr>
            <p:ph idx="1"/>
          </p:nvPr>
        </p:nvSpPr>
        <p:spPr>
          <a:xfrm>
            <a:off x="347766" y="1231900"/>
            <a:ext cx="7653234" cy="3424307"/>
          </a:xfrm>
        </p:spPr>
        <p:txBody>
          <a:bodyPr/>
          <a:lstStyle/>
          <a:p>
            <a:endParaRPr lang="nl-NL" dirty="0"/>
          </a:p>
          <a:p>
            <a:pPr lvl="1"/>
            <a:endParaRPr lang="nl-NL" dirty="0"/>
          </a:p>
        </p:txBody>
      </p:sp>
      <p:sp>
        <p:nvSpPr>
          <p:cNvPr id="4" name="Text Placeholder 3">
            <a:extLst>
              <a:ext uri="{FF2B5EF4-FFF2-40B4-BE49-F238E27FC236}">
                <a16:creationId xmlns:a16="http://schemas.microsoft.com/office/drawing/2014/main" id="{38F9F584-7941-9EAB-3D29-A68D840603E5}"/>
              </a:ext>
            </a:extLst>
          </p:cNvPr>
          <p:cNvSpPr>
            <a:spLocks noGrp="1"/>
          </p:cNvSpPr>
          <p:nvPr>
            <p:ph type="body" sz="quarter" idx="17"/>
          </p:nvPr>
        </p:nvSpPr>
        <p:spPr/>
        <p:txBody>
          <a:bodyPr/>
          <a:lstStyle/>
          <a:p>
            <a:endParaRPr lang="nl-NL" dirty="0"/>
          </a:p>
        </p:txBody>
      </p:sp>
      <p:sp>
        <p:nvSpPr>
          <p:cNvPr id="5" name="Text Placeholder 4">
            <a:extLst>
              <a:ext uri="{FF2B5EF4-FFF2-40B4-BE49-F238E27FC236}">
                <a16:creationId xmlns:a16="http://schemas.microsoft.com/office/drawing/2014/main" id="{DBEDF2DC-D3D6-787C-7E6C-DFE410C1FEB8}"/>
              </a:ext>
            </a:extLst>
          </p:cNvPr>
          <p:cNvSpPr>
            <a:spLocks noGrp="1"/>
          </p:cNvSpPr>
          <p:nvPr>
            <p:ph type="body" sz="quarter" idx="15"/>
          </p:nvPr>
        </p:nvSpPr>
        <p:spPr/>
        <p:txBody>
          <a:bodyPr/>
          <a:lstStyle/>
          <a:p>
            <a:endParaRPr lang="nl-NL" dirty="0"/>
          </a:p>
        </p:txBody>
      </p:sp>
      <p:sp>
        <p:nvSpPr>
          <p:cNvPr id="6" name="Text Placeholder 5">
            <a:extLst>
              <a:ext uri="{FF2B5EF4-FFF2-40B4-BE49-F238E27FC236}">
                <a16:creationId xmlns:a16="http://schemas.microsoft.com/office/drawing/2014/main" id="{8F87CB16-3663-3473-BA92-CC0CCBEEB2AD}"/>
              </a:ext>
            </a:extLst>
          </p:cNvPr>
          <p:cNvSpPr>
            <a:spLocks noGrp="1"/>
          </p:cNvSpPr>
          <p:nvPr>
            <p:ph type="body" sz="quarter" idx="18"/>
          </p:nvPr>
        </p:nvSpPr>
        <p:spPr/>
        <p:txBody>
          <a:bodyPr/>
          <a:lstStyle/>
          <a:p>
            <a:r>
              <a:rPr lang="nl-NL" dirty="0"/>
              <a:t>Drempels</a:t>
            </a:r>
          </a:p>
        </p:txBody>
      </p:sp>
      <p:pic>
        <p:nvPicPr>
          <p:cNvPr id="7" name="Picture 2" descr="Home | Hollands Kroon">
            <a:extLst>
              <a:ext uri="{FF2B5EF4-FFF2-40B4-BE49-F238E27FC236}">
                <a16:creationId xmlns:a16="http://schemas.microsoft.com/office/drawing/2014/main" id="{81537853-50BB-4ABC-ACBA-346F6E57919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74877" y="384962"/>
            <a:ext cx="1377950" cy="512987"/>
          </a:xfrm>
          <a:prstGeom prst="rect">
            <a:avLst/>
          </a:prstGeom>
          <a:noFill/>
          <a:extLst>
            <a:ext uri="{909E8E84-426E-40DD-AFC4-6F175D3DCCD1}">
              <a14:hiddenFill xmlns:a14="http://schemas.microsoft.com/office/drawing/2010/main">
                <a:solidFill>
                  <a:srgbClr val="FFFFFF"/>
                </a:solidFill>
              </a14:hiddenFill>
            </a:ext>
          </a:extLst>
        </p:spPr>
      </p:pic>
      <p:pic>
        <p:nvPicPr>
          <p:cNvPr id="14" name="Afbeelding 13">
            <a:extLst>
              <a:ext uri="{FF2B5EF4-FFF2-40B4-BE49-F238E27FC236}">
                <a16:creationId xmlns:a16="http://schemas.microsoft.com/office/drawing/2014/main" id="{F1F7DDE7-AA90-9031-F951-0B923E1E6C4F}"/>
              </a:ext>
            </a:extLst>
          </p:cNvPr>
          <p:cNvPicPr>
            <a:picLocks noChangeAspect="1"/>
          </p:cNvPicPr>
          <p:nvPr/>
        </p:nvPicPr>
        <p:blipFill rotWithShape="1">
          <a:blip r:embed="rId3"/>
          <a:srcRect l="20593" r="23783"/>
          <a:stretch/>
        </p:blipFill>
        <p:spPr>
          <a:xfrm>
            <a:off x="980543" y="1032096"/>
            <a:ext cx="3136284" cy="2378296"/>
          </a:xfrm>
          <a:prstGeom prst="rect">
            <a:avLst/>
          </a:prstGeom>
        </p:spPr>
      </p:pic>
      <p:pic>
        <p:nvPicPr>
          <p:cNvPr id="9" name="Picture 2">
            <a:extLst>
              <a:ext uri="{FF2B5EF4-FFF2-40B4-BE49-F238E27FC236}">
                <a16:creationId xmlns:a16="http://schemas.microsoft.com/office/drawing/2014/main" id="{EA2C182E-163E-4173-DD6F-766E9EF03DB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3272" t="33343" r="18035"/>
          <a:stretch/>
        </p:blipFill>
        <p:spPr bwMode="auto">
          <a:xfrm>
            <a:off x="6111173" y="3244359"/>
            <a:ext cx="2678266" cy="163807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a:extLst>
              <a:ext uri="{FF2B5EF4-FFF2-40B4-BE49-F238E27FC236}">
                <a16:creationId xmlns:a16="http://schemas.microsoft.com/office/drawing/2014/main" id="{6A15DD58-40F6-709B-88E2-724F5B4E0CC3}"/>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5353"/>
          <a:stretch/>
        </p:blipFill>
        <p:spPr bwMode="auto">
          <a:xfrm>
            <a:off x="6111172" y="1396527"/>
            <a:ext cx="2718441" cy="1546791"/>
          </a:xfrm>
          <a:prstGeom prst="rect">
            <a:avLst/>
          </a:prstGeom>
          <a:noFill/>
          <a:extLst>
            <a:ext uri="{909E8E84-426E-40DD-AFC4-6F175D3DCCD1}">
              <a14:hiddenFill xmlns:a14="http://schemas.microsoft.com/office/drawing/2010/main">
                <a:solidFill>
                  <a:srgbClr val="FFFFFF"/>
                </a:solidFill>
              </a14:hiddenFill>
            </a:ext>
          </a:extLst>
        </p:spPr>
      </p:pic>
      <p:pic>
        <p:nvPicPr>
          <p:cNvPr id="8" name="Afbeelding 7" descr="Gumatec® EU BENELUX drempel 4 hoeken zwart, 1800x1800x70">
            <a:extLst>
              <a:ext uri="{FF2B5EF4-FFF2-40B4-BE49-F238E27FC236}">
                <a16:creationId xmlns:a16="http://schemas.microsoft.com/office/drawing/2014/main" id="{1B3127A8-B2C7-5915-991E-19036D70CB9F}"/>
              </a:ext>
            </a:extLst>
          </p:cNvPr>
          <p:cNvPicPr>
            <a:picLocks noChangeAspect="1"/>
          </p:cNvPicPr>
          <p:nvPr/>
        </p:nvPicPr>
        <p:blipFill rotWithShape="1">
          <a:blip r:embed="rId6">
            <a:extLst>
              <a:ext uri="{28A0092B-C50C-407E-A947-70E740481C1C}">
                <a14:useLocalDpi xmlns:a14="http://schemas.microsoft.com/office/drawing/2010/main" val="0"/>
              </a:ext>
            </a:extLst>
          </a:blip>
          <a:srcRect l="14292" t="30123" r="14580" b="29453"/>
          <a:stretch/>
        </p:blipFill>
        <p:spPr bwMode="auto">
          <a:xfrm>
            <a:off x="3681164" y="3231220"/>
            <a:ext cx="2262240" cy="1638071"/>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28428396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510276-1A4E-A20E-932B-F964DEF62C5E}"/>
              </a:ext>
            </a:extLst>
          </p:cNvPr>
          <p:cNvSpPr>
            <a:spLocks noGrp="1"/>
          </p:cNvSpPr>
          <p:nvPr>
            <p:ph type="title"/>
          </p:nvPr>
        </p:nvSpPr>
        <p:spPr/>
        <p:txBody>
          <a:bodyPr/>
          <a:lstStyle/>
          <a:p>
            <a:r>
              <a:rPr lang="nl-NL" dirty="0"/>
              <a:t>Mogelijke maatregelen</a:t>
            </a:r>
          </a:p>
        </p:txBody>
      </p:sp>
      <p:sp>
        <p:nvSpPr>
          <p:cNvPr id="3" name="Content Placeholder 2">
            <a:extLst>
              <a:ext uri="{FF2B5EF4-FFF2-40B4-BE49-F238E27FC236}">
                <a16:creationId xmlns:a16="http://schemas.microsoft.com/office/drawing/2014/main" id="{6AEA3A22-4B37-9134-E1EE-F4B859ADBEDF}"/>
              </a:ext>
            </a:extLst>
          </p:cNvPr>
          <p:cNvSpPr>
            <a:spLocks noGrp="1"/>
          </p:cNvSpPr>
          <p:nvPr>
            <p:ph idx="1"/>
          </p:nvPr>
        </p:nvSpPr>
        <p:spPr>
          <a:xfrm>
            <a:off x="347766" y="1231900"/>
            <a:ext cx="7653234" cy="3424307"/>
          </a:xfrm>
        </p:spPr>
        <p:txBody>
          <a:bodyPr/>
          <a:lstStyle/>
          <a:p>
            <a:endParaRPr lang="nl-NL"/>
          </a:p>
          <a:p>
            <a:pPr lvl="1"/>
            <a:endParaRPr lang="nl-NL" dirty="0"/>
          </a:p>
        </p:txBody>
      </p:sp>
      <p:sp>
        <p:nvSpPr>
          <p:cNvPr id="4" name="Text Placeholder 3">
            <a:extLst>
              <a:ext uri="{FF2B5EF4-FFF2-40B4-BE49-F238E27FC236}">
                <a16:creationId xmlns:a16="http://schemas.microsoft.com/office/drawing/2014/main" id="{38F9F584-7941-9EAB-3D29-A68D840603E5}"/>
              </a:ext>
            </a:extLst>
          </p:cNvPr>
          <p:cNvSpPr>
            <a:spLocks noGrp="1"/>
          </p:cNvSpPr>
          <p:nvPr>
            <p:ph type="body" sz="quarter" idx="17"/>
          </p:nvPr>
        </p:nvSpPr>
        <p:spPr/>
        <p:txBody>
          <a:bodyPr/>
          <a:lstStyle/>
          <a:p>
            <a:endParaRPr lang="nl-NL" dirty="0"/>
          </a:p>
        </p:txBody>
      </p:sp>
      <p:sp>
        <p:nvSpPr>
          <p:cNvPr id="5" name="Text Placeholder 4">
            <a:extLst>
              <a:ext uri="{FF2B5EF4-FFF2-40B4-BE49-F238E27FC236}">
                <a16:creationId xmlns:a16="http://schemas.microsoft.com/office/drawing/2014/main" id="{DBEDF2DC-D3D6-787C-7E6C-DFE410C1FEB8}"/>
              </a:ext>
            </a:extLst>
          </p:cNvPr>
          <p:cNvSpPr>
            <a:spLocks noGrp="1"/>
          </p:cNvSpPr>
          <p:nvPr>
            <p:ph type="body" sz="quarter" idx="15"/>
          </p:nvPr>
        </p:nvSpPr>
        <p:spPr/>
        <p:txBody>
          <a:bodyPr/>
          <a:lstStyle/>
          <a:p>
            <a:endParaRPr lang="nl-NL" dirty="0"/>
          </a:p>
        </p:txBody>
      </p:sp>
      <p:sp>
        <p:nvSpPr>
          <p:cNvPr id="6" name="Text Placeholder 5">
            <a:extLst>
              <a:ext uri="{FF2B5EF4-FFF2-40B4-BE49-F238E27FC236}">
                <a16:creationId xmlns:a16="http://schemas.microsoft.com/office/drawing/2014/main" id="{8F87CB16-3663-3473-BA92-CC0CCBEEB2AD}"/>
              </a:ext>
            </a:extLst>
          </p:cNvPr>
          <p:cNvSpPr>
            <a:spLocks noGrp="1"/>
          </p:cNvSpPr>
          <p:nvPr>
            <p:ph type="body" sz="quarter" idx="18"/>
          </p:nvPr>
        </p:nvSpPr>
        <p:spPr/>
        <p:txBody>
          <a:bodyPr/>
          <a:lstStyle/>
          <a:p>
            <a:r>
              <a:rPr lang="nl-NL" dirty="0"/>
              <a:t>Versmallen rijbaan / aanbrengen parkeerstrook</a:t>
            </a:r>
          </a:p>
        </p:txBody>
      </p:sp>
      <p:pic>
        <p:nvPicPr>
          <p:cNvPr id="11" name="Afbeelding 10">
            <a:extLst>
              <a:ext uri="{FF2B5EF4-FFF2-40B4-BE49-F238E27FC236}">
                <a16:creationId xmlns:a16="http://schemas.microsoft.com/office/drawing/2014/main" id="{5EDBFFC7-F583-A3C5-B846-BF13889EBC0E}"/>
              </a:ext>
            </a:extLst>
          </p:cNvPr>
          <p:cNvPicPr>
            <a:picLocks noChangeAspect="1"/>
          </p:cNvPicPr>
          <p:nvPr/>
        </p:nvPicPr>
        <p:blipFill>
          <a:blip r:embed="rId2"/>
          <a:stretch>
            <a:fillRect/>
          </a:stretch>
        </p:blipFill>
        <p:spPr>
          <a:xfrm>
            <a:off x="1828799" y="3322749"/>
            <a:ext cx="5625703" cy="1551664"/>
          </a:xfrm>
          <a:prstGeom prst="rect">
            <a:avLst/>
          </a:prstGeom>
        </p:spPr>
      </p:pic>
      <p:pic>
        <p:nvPicPr>
          <p:cNvPr id="16" name="Afbeelding 15">
            <a:extLst>
              <a:ext uri="{FF2B5EF4-FFF2-40B4-BE49-F238E27FC236}">
                <a16:creationId xmlns:a16="http://schemas.microsoft.com/office/drawing/2014/main" id="{3234B373-D7FF-0D0C-2F5B-1F50C75C9575}"/>
              </a:ext>
            </a:extLst>
          </p:cNvPr>
          <p:cNvPicPr>
            <a:picLocks noChangeAspect="1"/>
          </p:cNvPicPr>
          <p:nvPr/>
        </p:nvPicPr>
        <p:blipFill>
          <a:blip r:embed="rId3"/>
          <a:stretch>
            <a:fillRect/>
          </a:stretch>
        </p:blipFill>
        <p:spPr>
          <a:xfrm>
            <a:off x="4856542" y="1271996"/>
            <a:ext cx="3413689" cy="1883569"/>
          </a:xfrm>
          <a:prstGeom prst="rect">
            <a:avLst/>
          </a:prstGeom>
        </p:spPr>
      </p:pic>
      <p:pic>
        <p:nvPicPr>
          <p:cNvPr id="8" name="Afbeelding 7">
            <a:extLst>
              <a:ext uri="{FF2B5EF4-FFF2-40B4-BE49-F238E27FC236}">
                <a16:creationId xmlns:a16="http://schemas.microsoft.com/office/drawing/2014/main" id="{2790B82C-AAC5-989F-7C8C-BA776A5F2D03}"/>
              </a:ext>
            </a:extLst>
          </p:cNvPr>
          <p:cNvPicPr>
            <a:picLocks noChangeAspect="1"/>
          </p:cNvPicPr>
          <p:nvPr/>
        </p:nvPicPr>
        <p:blipFill rotWithShape="1">
          <a:blip r:embed="rId4"/>
          <a:srcRect t="6172" b="14041"/>
          <a:stretch/>
        </p:blipFill>
        <p:spPr>
          <a:xfrm>
            <a:off x="946149" y="1192116"/>
            <a:ext cx="3536951" cy="2130633"/>
          </a:xfrm>
          <a:prstGeom prst="rect">
            <a:avLst/>
          </a:prstGeom>
        </p:spPr>
      </p:pic>
      <p:pic>
        <p:nvPicPr>
          <p:cNvPr id="7" name="Picture 2" descr="Home | Hollands Kroon">
            <a:extLst>
              <a:ext uri="{FF2B5EF4-FFF2-40B4-BE49-F238E27FC236}">
                <a16:creationId xmlns:a16="http://schemas.microsoft.com/office/drawing/2014/main" id="{81537853-50BB-4ABC-ACBA-346F6E57919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74877" y="384962"/>
            <a:ext cx="1377950" cy="5129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5453949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510276-1A4E-A20E-932B-F964DEF62C5E}"/>
              </a:ext>
            </a:extLst>
          </p:cNvPr>
          <p:cNvSpPr>
            <a:spLocks noGrp="1"/>
          </p:cNvSpPr>
          <p:nvPr>
            <p:ph type="title"/>
          </p:nvPr>
        </p:nvSpPr>
        <p:spPr/>
        <p:txBody>
          <a:bodyPr/>
          <a:lstStyle/>
          <a:p>
            <a:r>
              <a:rPr lang="nl-NL" dirty="0"/>
              <a:t>Mogelijke maatregelen</a:t>
            </a:r>
          </a:p>
        </p:txBody>
      </p:sp>
      <p:sp>
        <p:nvSpPr>
          <p:cNvPr id="3" name="Content Placeholder 2">
            <a:extLst>
              <a:ext uri="{FF2B5EF4-FFF2-40B4-BE49-F238E27FC236}">
                <a16:creationId xmlns:a16="http://schemas.microsoft.com/office/drawing/2014/main" id="{6AEA3A22-4B37-9134-E1EE-F4B859ADBEDF}"/>
              </a:ext>
            </a:extLst>
          </p:cNvPr>
          <p:cNvSpPr>
            <a:spLocks noGrp="1"/>
          </p:cNvSpPr>
          <p:nvPr>
            <p:ph idx="1"/>
          </p:nvPr>
        </p:nvSpPr>
        <p:spPr>
          <a:xfrm>
            <a:off x="347766" y="1231900"/>
            <a:ext cx="7653234" cy="3424307"/>
          </a:xfrm>
        </p:spPr>
        <p:txBody>
          <a:bodyPr/>
          <a:lstStyle/>
          <a:p>
            <a:endParaRPr lang="nl-NL" dirty="0"/>
          </a:p>
          <a:p>
            <a:pPr lvl="1"/>
            <a:endParaRPr lang="nl-NL" dirty="0"/>
          </a:p>
        </p:txBody>
      </p:sp>
      <p:sp>
        <p:nvSpPr>
          <p:cNvPr id="4" name="Text Placeholder 3">
            <a:extLst>
              <a:ext uri="{FF2B5EF4-FFF2-40B4-BE49-F238E27FC236}">
                <a16:creationId xmlns:a16="http://schemas.microsoft.com/office/drawing/2014/main" id="{38F9F584-7941-9EAB-3D29-A68D840603E5}"/>
              </a:ext>
            </a:extLst>
          </p:cNvPr>
          <p:cNvSpPr>
            <a:spLocks noGrp="1"/>
          </p:cNvSpPr>
          <p:nvPr>
            <p:ph type="body" sz="quarter" idx="17"/>
          </p:nvPr>
        </p:nvSpPr>
        <p:spPr/>
        <p:txBody>
          <a:bodyPr/>
          <a:lstStyle/>
          <a:p>
            <a:endParaRPr lang="nl-NL" dirty="0"/>
          </a:p>
        </p:txBody>
      </p:sp>
      <p:sp>
        <p:nvSpPr>
          <p:cNvPr id="5" name="Text Placeholder 4">
            <a:extLst>
              <a:ext uri="{FF2B5EF4-FFF2-40B4-BE49-F238E27FC236}">
                <a16:creationId xmlns:a16="http://schemas.microsoft.com/office/drawing/2014/main" id="{DBEDF2DC-D3D6-787C-7E6C-DFE410C1FEB8}"/>
              </a:ext>
            </a:extLst>
          </p:cNvPr>
          <p:cNvSpPr>
            <a:spLocks noGrp="1"/>
          </p:cNvSpPr>
          <p:nvPr>
            <p:ph type="body" sz="quarter" idx="15"/>
          </p:nvPr>
        </p:nvSpPr>
        <p:spPr/>
        <p:txBody>
          <a:bodyPr/>
          <a:lstStyle/>
          <a:p>
            <a:endParaRPr lang="nl-NL" dirty="0"/>
          </a:p>
        </p:txBody>
      </p:sp>
      <p:sp>
        <p:nvSpPr>
          <p:cNvPr id="6" name="Text Placeholder 5">
            <a:extLst>
              <a:ext uri="{FF2B5EF4-FFF2-40B4-BE49-F238E27FC236}">
                <a16:creationId xmlns:a16="http://schemas.microsoft.com/office/drawing/2014/main" id="{8F87CB16-3663-3473-BA92-CC0CCBEEB2AD}"/>
              </a:ext>
            </a:extLst>
          </p:cNvPr>
          <p:cNvSpPr>
            <a:spLocks noGrp="1"/>
          </p:cNvSpPr>
          <p:nvPr>
            <p:ph type="body" sz="quarter" idx="18"/>
          </p:nvPr>
        </p:nvSpPr>
        <p:spPr/>
        <p:txBody>
          <a:bodyPr/>
          <a:lstStyle/>
          <a:p>
            <a:r>
              <a:rPr lang="nl-NL" dirty="0"/>
              <a:t>Aanleggen trottoir</a:t>
            </a:r>
          </a:p>
        </p:txBody>
      </p:sp>
      <p:pic>
        <p:nvPicPr>
          <p:cNvPr id="7" name="Picture 2" descr="Home | Hollands Kroon">
            <a:extLst>
              <a:ext uri="{FF2B5EF4-FFF2-40B4-BE49-F238E27FC236}">
                <a16:creationId xmlns:a16="http://schemas.microsoft.com/office/drawing/2014/main" id="{81537853-50BB-4ABC-ACBA-346F6E57919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74877" y="384962"/>
            <a:ext cx="1377950" cy="512987"/>
          </a:xfrm>
          <a:prstGeom prst="rect">
            <a:avLst/>
          </a:prstGeom>
          <a:noFill/>
          <a:extLst>
            <a:ext uri="{909E8E84-426E-40DD-AFC4-6F175D3DCCD1}">
              <a14:hiddenFill xmlns:a14="http://schemas.microsoft.com/office/drawing/2010/main">
                <a:solidFill>
                  <a:srgbClr val="FFFFFF"/>
                </a:solidFill>
              </a14:hiddenFill>
            </a:ext>
          </a:extLst>
        </p:spPr>
      </p:pic>
      <p:pic>
        <p:nvPicPr>
          <p:cNvPr id="10" name="Afbeelding 9">
            <a:extLst>
              <a:ext uri="{FF2B5EF4-FFF2-40B4-BE49-F238E27FC236}">
                <a16:creationId xmlns:a16="http://schemas.microsoft.com/office/drawing/2014/main" id="{BAE36929-CD52-E4A0-6E9E-0FEF87539474}"/>
              </a:ext>
            </a:extLst>
          </p:cNvPr>
          <p:cNvPicPr>
            <a:picLocks noChangeAspect="1"/>
          </p:cNvPicPr>
          <p:nvPr/>
        </p:nvPicPr>
        <p:blipFill>
          <a:blip r:embed="rId3"/>
          <a:stretch>
            <a:fillRect/>
          </a:stretch>
        </p:blipFill>
        <p:spPr>
          <a:xfrm>
            <a:off x="942255" y="1538450"/>
            <a:ext cx="3336615" cy="2882900"/>
          </a:xfrm>
          <a:prstGeom prst="rect">
            <a:avLst/>
          </a:prstGeom>
        </p:spPr>
      </p:pic>
      <p:pic>
        <p:nvPicPr>
          <p:cNvPr id="2050" name="Picture 2">
            <a:extLst>
              <a:ext uri="{FF2B5EF4-FFF2-40B4-BE49-F238E27FC236}">
                <a16:creationId xmlns:a16="http://schemas.microsoft.com/office/drawing/2014/main" id="{AD2BF239-1FA4-C06C-BED0-5A0D18F8ECA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73359" y="1911350"/>
            <a:ext cx="3977345" cy="21419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2684580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510276-1A4E-A20E-932B-F964DEF62C5E}"/>
              </a:ext>
            </a:extLst>
          </p:cNvPr>
          <p:cNvSpPr>
            <a:spLocks noGrp="1"/>
          </p:cNvSpPr>
          <p:nvPr>
            <p:ph type="title"/>
          </p:nvPr>
        </p:nvSpPr>
        <p:spPr/>
        <p:txBody>
          <a:bodyPr/>
          <a:lstStyle/>
          <a:p>
            <a:r>
              <a:rPr lang="nl-NL" dirty="0"/>
              <a:t>conclusie</a:t>
            </a:r>
          </a:p>
        </p:txBody>
      </p:sp>
      <p:sp>
        <p:nvSpPr>
          <p:cNvPr id="3" name="Content Placeholder 2">
            <a:extLst>
              <a:ext uri="{FF2B5EF4-FFF2-40B4-BE49-F238E27FC236}">
                <a16:creationId xmlns:a16="http://schemas.microsoft.com/office/drawing/2014/main" id="{6AEA3A22-4B37-9134-E1EE-F4B859ADBEDF}"/>
              </a:ext>
            </a:extLst>
          </p:cNvPr>
          <p:cNvSpPr>
            <a:spLocks noGrp="1"/>
          </p:cNvSpPr>
          <p:nvPr>
            <p:ph idx="1"/>
          </p:nvPr>
        </p:nvSpPr>
        <p:spPr>
          <a:xfrm>
            <a:off x="347766" y="1231900"/>
            <a:ext cx="7653234" cy="3424307"/>
          </a:xfrm>
        </p:spPr>
        <p:txBody>
          <a:bodyPr/>
          <a:lstStyle/>
          <a:p>
            <a:r>
              <a:rPr lang="nl-NL" dirty="0"/>
              <a:t>Geen volledige reconstructie</a:t>
            </a:r>
          </a:p>
          <a:p>
            <a:r>
              <a:rPr lang="nl-NL" dirty="0"/>
              <a:t>Balans tussen snelheidsremming en gevolgen omgeving</a:t>
            </a:r>
          </a:p>
          <a:p>
            <a:r>
              <a:rPr lang="nl-NL" dirty="0"/>
              <a:t>Rekening houden met fietsers</a:t>
            </a:r>
          </a:p>
          <a:p>
            <a:endParaRPr lang="nl-NL" dirty="0"/>
          </a:p>
          <a:p>
            <a:r>
              <a:rPr lang="nl-NL" dirty="0"/>
              <a:t>Voorstel maatregelen:</a:t>
            </a:r>
          </a:p>
          <a:p>
            <a:pPr lvl="1"/>
            <a:r>
              <a:rPr lang="nl-NL" dirty="0"/>
              <a:t>Komgrens met eenzijdige versmalling</a:t>
            </a:r>
          </a:p>
          <a:p>
            <a:pPr lvl="1"/>
            <a:r>
              <a:rPr lang="nl-NL" dirty="0"/>
              <a:t>Versmalling tussen P. Wilms </a:t>
            </a:r>
            <a:r>
              <a:rPr lang="nl-NL" dirty="0" err="1"/>
              <a:t>Weelweg</a:t>
            </a:r>
            <a:r>
              <a:rPr lang="nl-NL" dirty="0"/>
              <a:t> en De Weel </a:t>
            </a:r>
          </a:p>
          <a:p>
            <a:pPr lvl="1"/>
            <a:r>
              <a:rPr lang="nl-NL" dirty="0"/>
              <a:t>Versmalling tussen De Weel en Slingerweg</a:t>
            </a:r>
          </a:p>
          <a:p>
            <a:endParaRPr lang="nl-NL" dirty="0"/>
          </a:p>
        </p:txBody>
      </p:sp>
      <p:sp>
        <p:nvSpPr>
          <p:cNvPr id="4" name="Text Placeholder 3">
            <a:extLst>
              <a:ext uri="{FF2B5EF4-FFF2-40B4-BE49-F238E27FC236}">
                <a16:creationId xmlns:a16="http://schemas.microsoft.com/office/drawing/2014/main" id="{38F9F584-7941-9EAB-3D29-A68D840603E5}"/>
              </a:ext>
            </a:extLst>
          </p:cNvPr>
          <p:cNvSpPr>
            <a:spLocks noGrp="1"/>
          </p:cNvSpPr>
          <p:nvPr>
            <p:ph type="body" sz="quarter" idx="17"/>
          </p:nvPr>
        </p:nvSpPr>
        <p:spPr/>
        <p:txBody>
          <a:bodyPr/>
          <a:lstStyle/>
          <a:p>
            <a:endParaRPr lang="nl-NL" dirty="0"/>
          </a:p>
        </p:txBody>
      </p:sp>
      <p:sp>
        <p:nvSpPr>
          <p:cNvPr id="5" name="Text Placeholder 4">
            <a:extLst>
              <a:ext uri="{FF2B5EF4-FFF2-40B4-BE49-F238E27FC236}">
                <a16:creationId xmlns:a16="http://schemas.microsoft.com/office/drawing/2014/main" id="{DBEDF2DC-D3D6-787C-7E6C-DFE410C1FEB8}"/>
              </a:ext>
            </a:extLst>
          </p:cNvPr>
          <p:cNvSpPr>
            <a:spLocks noGrp="1"/>
          </p:cNvSpPr>
          <p:nvPr>
            <p:ph type="body" sz="quarter" idx="15"/>
          </p:nvPr>
        </p:nvSpPr>
        <p:spPr/>
        <p:txBody>
          <a:bodyPr/>
          <a:lstStyle/>
          <a:p>
            <a:endParaRPr lang="nl-NL" dirty="0"/>
          </a:p>
        </p:txBody>
      </p:sp>
      <p:sp>
        <p:nvSpPr>
          <p:cNvPr id="6" name="Text Placeholder 5">
            <a:extLst>
              <a:ext uri="{FF2B5EF4-FFF2-40B4-BE49-F238E27FC236}">
                <a16:creationId xmlns:a16="http://schemas.microsoft.com/office/drawing/2014/main" id="{8F87CB16-3663-3473-BA92-CC0CCBEEB2AD}"/>
              </a:ext>
            </a:extLst>
          </p:cNvPr>
          <p:cNvSpPr>
            <a:spLocks noGrp="1"/>
          </p:cNvSpPr>
          <p:nvPr>
            <p:ph type="body" sz="quarter" idx="18"/>
          </p:nvPr>
        </p:nvSpPr>
        <p:spPr/>
        <p:txBody>
          <a:bodyPr/>
          <a:lstStyle/>
          <a:p>
            <a:endParaRPr lang="nl-NL" dirty="0"/>
          </a:p>
        </p:txBody>
      </p:sp>
      <p:pic>
        <p:nvPicPr>
          <p:cNvPr id="7" name="Picture 2" descr="Home | Hollands Kroon">
            <a:extLst>
              <a:ext uri="{FF2B5EF4-FFF2-40B4-BE49-F238E27FC236}">
                <a16:creationId xmlns:a16="http://schemas.microsoft.com/office/drawing/2014/main" id="{C77FF972-9117-CF4A-B760-C620F7F9D47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74877" y="384962"/>
            <a:ext cx="1377950" cy="512987"/>
          </a:xfrm>
          <a:prstGeom prst="rect">
            <a:avLst/>
          </a:prstGeom>
          <a:noFill/>
          <a:extLst>
            <a:ext uri="{909E8E84-426E-40DD-AFC4-6F175D3DCCD1}">
              <a14:hiddenFill xmlns:a14="http://schemas.microsoft.com/office/drawing/2010/main">
                <a:solidFill>
                  <a:srgbClr val="FFFFFF"/>
                </a:solidFill>
              </a14:hiddenFill>
            </a:ext>
          </a:extLst>
        </p:spPr>
      </p:pic>
      <p:pic>
        <p:nvPicPr>
          <p:cNvPr id="8" name="Afbeelding 7">
            <a:extLst>
              <a:ext uri="{FF2B5EF4-FFF2-40B4-BE49-F238E27FC236}">
                <a16:creationId xmlns:a16="http://schemas.microsoft.com/office/drawing/2014/main" id="{52CBF430-371C-A3D1-FE5E-49E4EA3A0241}"/>
              </a:ext>
            </a:extLst>
          </p:cNvPr>
          <p:cNvPicPr>
            <a:picLocks noChangeAspect="1"/>
          </p:cNvPicPr>
          <p:nvPr/>
        </p:nvPicPr>
        <p:blipFill rotWithShape="1">
          <a:blip r:embed="rId3"/>
          <a:srcRect l="10840" r="9741"/>
          <a:stretch/>
        </p:blipFill>
        <p:spPr>
          <a:xfrm>
            <a:off x="5872588" y="3060700"/>
            <a:ext cx="2809719" cy="1612853"/>
          </a:xfrm>
          <a:prstGeom prst="rect">
            <a:avLst/>
          </a:prstGeom>
        </p:spPr>
      </p:pic>
      <p:pic>
        <p:nvPicPr>
          <p:cNvPr id="9" name="Afbeelding 8">
            <a:extLst>
              <a:ext uri="{FF2B5EF4-FFF2-40B4-BE49-F238E27FC236}">
                <a16:creationId xmlns:a16="http://schemas.microsoft.com/office/drawing/2014/main" id="{6F6A2910-3062-7A58-0CCB-6F175EBE05DB}"/>
              </a:ext>
            </a:extLst>
          </p:cNvPr>
          <p:cNvPicPr>
            <a:picLocks noChangeAspect="1"/>
          </p:cNvPicPr>
          <p:nvPr/>
        </p:nvPicPr>
        <p:blipFill>
          <a:blip r:embed="rId4"/>
          <a:stretch>
            <a:fillRect/>
          </a:stretch>
        </p:blipFill>
        <p:spPr>
          <a:xfrm>
            <a:off x="5872588" y="1359638"/>
            <a:ext cx="2763734" cy="1446323"/>
          </a:xfrm>
          <a:prstGeom prst="rect">
            <a:avLst/>
          </a:prstGeom>
        </p:spPr>
      </p:pic>
    </p:spTree>
    <p:extLst>
      <p:ext uri="{BB962C8B-B14F-4D97-AF65-F5344CB8AC3E}">
        <p14:creationId xmlns:p14="http://schemas.microsoft.com/office/powerpoint/2010/main" val="19663460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500"/>
                                        <p:tgtEl>
                                          <p:spTgt spid="3">
                                            <p:txEl>
                                              <p:pRg st="4" end="4"/>
                                            </p:txEl>
                                          </p:spTgt>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animEffect transition="in" filter="fade">
                                      <p:cBhvr>
                                        <p:cTn id="25" dur="500"/>
                                        <p:tgtEl>
                                          <p:spTgt spid="3">
                                            <p:txEl>
                                              <p:pRg st="5" end="5"/>
                                            </p:txEl>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3">
                                            <p:txEl>
                                              <p:pRg st="6" end="6"/>
                                            </p:txEl>
                                          </p:spTgt>
                                        </p:tgtEl>
                                        <p:attrNameLst>
                                          <p:attrName>style.visibility</p:attrName>
                                        </p:attrNameLst>
                                      </p:cBhvr>
                                      <p:to>
                                        <p:strVal val="visible"/>
                                      </p:to>
                                    </p:set>
                                    <p:animEffect transition="in" filter="fade">
                                      <p:cBhvr>
                                        <p:cTn id="28" dur="500"/>
                                        <p:tgtEl>
                                          <p:spTgt spid="3">
                                            <p:txEl>
                                              <p:pRg st="6" end="6"/>
                                            </p:txEl>
                                          </p:spTgt>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animEffect transition="in" filter="fade">
                                      <p:cBhvr>
                                        <p:cTn id="31"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510276-1A4E-A20E-932B-F964DEF62C5E}"/>
              </a:ext>
            </a:extLst>
          </p:cNvPr>
          <p:cNvSpPr>
            <a:spLocks noGrp="1"/>
          </p:cNvSpPr>
          <p:nvPr>
            <p:ph type="title"/>
          </p:nvPr>
        </p:nvSpPr>
        <p:spPr/>
        <p:txBody>
          <a:bodyPr/>
          <a:lstStyle/>
          <a:p>
            <a:r>
              <a:rPr lang="nl-NL" dirty="0"/>
              <a:t>Bepalen voorkeursvariant</a:t>
            </a:r>
          </a:p>
        </p:txBody>
      </p:sp>
      <p:sp>
        <p:nvSpPr>
          <p:cNvPr id="3" name="Content Placeholder 2">
            <a:extLst>
              <a:ext uri="{FF2B5EF4-FFF2-40B4-BE49-F238E27FC236}">
                <a16:creationId xmlns:a16="http://schemas.microsoft.com/office/drawing/2014/main" id="{6AEA3A22-4B37-9134-E1EE-F4B859ADBEDF}"/>
              </a:ext>
            </a:extLst>
          </p:cNvPr>
          <p:cNvSpPr>
            <a:spLocks noGrp="1"/>
          </p:cNvSpPr>
          <p:nvPr>
            <p:ph idx="1"/>
          </p:nvPr>
        </p:nvSpPr>
        <p:spPr>
          <a:xfrm>
            <a:off x="347766" y="1231900"/>
            <a:ext cx="7653234" cy="3424307"/>
          </a:xfrm>
        </p:spPr>
        <p:txBody>
          <a:bodyPr/>
          <a:lstStyle/>
          <a:p>
            <a:r>
              <a:rPr lang="nl-NL" dirty="0"/>
              <a:t>Voorstel maatregelen:</a:t>
            </a:r>
          </a:p>
          <a:p>
            <a:pPr lvl="1"/>
            <a:r>
              <a:rPr lang="nl-NL" dirty="0"/>
              <a:t>Komgrens met eenzijdige versmalling</a:t>
            </a:r>
          </a:p>
          <a:p>
            <a:pPr lvl="1"/>
            <a:r>
              <a:rPr lang="nl-NL" dirty="0"/>
              <a:t>Versmalling tussen P. Wilms </a:t>
            </a:r>
            <a:r>
              <a:rPr lang="nl-NL" dirty="0" err="1"/>
              <a:t>Weelweg</a:t>
            </a:r>
            <a:r>
              <a:rPr lang="nl-NL" dirty="0"/>
              <a:t> en De Weel </a:t>
            </a:r>
          </a:p>
          <a:p>
            <a:pPr lvl="1"/>
            <a:r>
              <a:rPr lang="nl-NL" dirty="0"/>
              <a:t>Versmalling tussen De Weel en Slingerweg</a:t>
            </a:r>
          </a:p>
          <a:p>
            <a:endParaRPr lang="nl-NL" dirty="0"/>
          </a:p>
          <a:p>
            <a:r>
              <a:rPr lang="nl-NL" dirty="0"/>
              <a:t>Wensen van bewoners: stemmen voor type maatregel via </a:t>
            </a:r>
            <a:r>
              <a:rPr lang="nl-NL"/>
              <a:t>Mentimeter</a:t>
            </a:r>
            <a:endParaRPr lang="nl-NL" dirty="0"/>
          </a:p>
        </p:txBody>
      </p:sp>
      <p:sp>
        <p:nvSpPr>
          <p:cNvPr id="4" name="Text Placeholder 3">
            <a:extLst>
              <a:ext uri="{FF2B5EF4-FFF2-40B4-BE49-F238E27FC236}">
                <a16:creationId xmlns:a16="http://schemas.microsoft.com/office/drawing/2014/main" id="{38F9F584-7941-9EAB-3D29-A68D840603E5}"/>
              </a:ext>
            </a:extLst>
          </p:cNvPr>
          <p:cNvSpPr>
            <a:spLocks noGrp="1"/>
          </p:cNvSpPr>
          <p:nvPr>
            <p:ph type="body" sz="quarter" idx="17"/>
          </p:nvPr>
        </p:nvSpPr>
        <p:spPr/>
        <p:txBody>
          <a:bodyPr/>
          <a:lstStyle/>
          <a:p>
            <a:endParaRPr lang="nl-NL" dirty="0"/>
          </a:p>
        </p:txBody>
      </p:sp>
      <p:sp>
        <p:nvSpPr>
          <p:cNvPr id="5" name="Text Placeholder 4">
            <a:extLst>
              <a:ext uri="{FF2B5EF4-FFF2-40B4-BE49-F238E27FC236}">
                <a16:creationId xmlns:a16="http://schemas.microsoft.com/office/drawing/2014/main" id="{DBEDF2DC-D3D6-787C-7E6C-DFE410C1FEB8}"/>
              </a:ext>
            </a:extLst>
          </p:cNvPr>
          <p:cNvSpPr>
            <a:spLocks noGrp="1"/>
          </p:cNvSpPr>
          <p:nvPr>
            <p:ph type="body" sz="quarter" idx="15"/>
          </p:nvPr>
        </p:nvSpPr>
        <p:spPr/>
        <p:txBody>
          <a:bodyPr/>
          <a:lstStyle/>
          <a:p>
            <a:endParaRPr lang="nl-NL" dirty="0"/>
          </a:p>
        </p:txBody>
      </p:sp>
      <p:sp>
        <p:nvSpPr>
          <p:cNvPr id="6" name="Text Placeholder 5">
            <a:extLst>
              <a:ext uri="{FF2B5EF4-FFF2-40B4-BE49-F238E27FC236}">
                <a16:creationId xmlns:a16="http://schemas.microsoft.com/office/drawing/2014/main" id="{8F87CB16-3663-3473-BA92-CC0CCBEEB2AD}"/>
              </a:ext>
            </a:extLst>
          </p:cNvPr>
          <p:cNvSpPr>
            <a:spLocks noGrp="1"/>
          </p:cNvSpPr>
          <p:nvPr>
            <p:ph type="body" sz="quarter" idx="18"/>
          </p:nvPr>
        </p:nvSpPr>
        <p:spPr/>
        <p:txBody>
          <a:bodyPr/>
          <a:lstStyle/>
          <a:p>
            <a:endParaRPr lang="nl-NL" dirty="0"/>
          </a:p>
        </p:txBody>
      </p:sp>
      <p:pic>
        <p:nvPicPr>
          <p:cNvPr id="7" name="Picture 2" descr="Home | Hollands Kroon">
            <a:extLst>
              <a:ext uri="{FF2B5EF4-FFF2-40B4-BE49-F238E27FC236}">
                <a16:creationId xmlns:a16="http://schemas.microsoft.com/office/drawing/2014/main" id="{C77FF972-9117-CF4A-B760-C620F7F9D47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74877" y="384962"/>
            <a:ext cx="1377950" cy="5129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13027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500"/>
                                        <p:tgtEl>
                                          <p:spTgt spid="3">
                                            <p:txEl>
                                              <p:pRg st="2" end="2"/>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fade">
                                      <p:cBhvr>
                                        <p:cTn id="16" dur="500"/>
                                        <p:tgtEl>
                                          <p:spTgt spid="3">
                                            <p:txEl>
                                              <p:pRg st="3" end="3"/>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fade">
                                      <p:cBhvr>
                                        <p:cTn id="21"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510276-1A4E-A20E-932B-F964DEF62C5E}"/>
              </a:ext>
            </a:extLst>
          </p:cNvPr>
          <p:cNvSpPr>
            <a:spLocks noGrp="1"/>
          </p:cNvSpPr>
          <p:nvPr>
            <p:ph type="title"/>
          </p:nvPr>
        </p:nvSpPr>
        <p:spPr/>
        <p:txBody>
          <a:bodyPr/>
          <a:lstStyle/>
          <a:p>
            <a:r>
              <a:rPr lang="nl-NL" dirty="0"/>
              <a:t>Voorkeur maatregel</a:t>
            </a:r>
          </a:p>
        </p:txBody>
      </p:sp>
      <p:sp>
        <p:nvSpPr>
          <p:cNvPr id="4" name="Text Placeholder 3">
            <a:extLst>
              <a:ext uri="{FF2B5EF4-FFF2-40B4-BE49-F238E27FC236}">
                <a16:creationId xmlns:a16="http://schemas.microsoft.com/office/drawing/2014/main" id="{38F9F584-7941-9EAB-3D29-A68D840603E5}"/>
              </a:ext>
            </a:extLst>
          </p:cNvPr>
          <p:cNvSpPr>
            <a:spLocks noGrp="1"/>
          </p:cNvSpPr>
          <p:nvPr>
            <p:ph type="body" sz="quarter" idx="17"/>
          </p:nvPr>
        </p:nvSpPr>
        <p:spPr/>
        <p:txBody>
          <a:bodyPr/>
          <a:lstStyle/>
          <a:p>
            <a:endParaRPr lang="nl-NL" dirty="0"/>
          </a:p>
        </p:txBody>
      </p:sp>
      <p:sp>
        <p:nvSpPr>
          <p:cNvPr id="5" name="Text Placeholder 4">
            <a:extLst>
              <a:ext uri="{FF2B5EF4-FFF2-40B4-BE49-F238E27FC236}">
                <a16:creationId xmlns:a16="http://schemas.microsoft.com/office/drawing/2014/main" id="{DBEDF2DC-D3D6-787C-7E6C-DFE410C1FEB8}"/>
              </a:ext>
            </a:extLst>
          </p:cNvPr>
          <p:cNvSpPr>
            <a:spLocks noGrp="1"/>
          </p:cNvSpPr>
          <p:nvPr>
            <p:ph type="body" sz="quarter" idx="15"/>
          </p:nvPr>
        </p:nvSpPr>
        <p:spPr/>
        <p:txBody>
          <a:bodyPr/>
          <a:lstStyle/>
          <a:p>
            <a:endParaRPr lang="nl-NL" dirty="0"/>
          </a:p>
        </p:txBody>
      </p:sp>
      <p:sp>
        <p:nvSpPr>
          <p:cNvPr id="6" name="Text Placeholder 5">
            <a:extLst>
              <a:ext uri="{FF2B5EF4-FFF2-40B4-BE49-F238E27FC236}">
                <a16:creationId xmlns:a16="http://schemas.microsoft.com/office/drawing/2014/main" id="{8F87CB16-3663-3473-BA92-CC0CCBEEB2AD}"/>
              </a:ext>
            </a:extLst>
          </p:cNvPr>
          <p:cNvSpPr>
            <a:spLocks noGrp="1"/>
          </p:cNvSpPr>
          <p:nvPr>
            <p:ph type="body" sz="quarter" idx="18"/>
          </p:nvPr>
        </p:nvSpPr>
        <p:spPr/>
        <p:txBody>
          <a:bodyPr/>
          <a:lstStyle/>
          <a:p>
            <a:r>
              <a:rPr lang="nl-NL" dirty="0"/>
              <a:t>Locatie 1: tussen P. Wilms </a:t>
            </a:r>
            <a:r>
              <a:rPr lang="nl-NL" dirty="0" err="1"/>
              <a:t>Weelweg</a:t>
            </a:r>
            <a:r>
              <a:rPr lang="nl-NL" dirty="0"/>
              <a:t> en De Weel </a:t>
            </a:r>
          </a:p>
        </p:txBody>
      </p:sp>
      <p:pic>
        <p:nvPicPr>
          <p:cNvPr id="7" name="Picture 2" descr="Home | Hollands Kroon">
            <a:extLst>
              <a:ext uri="{FF2B5EF4-FFF2-40B4-BE49-F238E27FC236}">
                <a16:creationId xmlns:a16="http://schemas.microsoft.com/office/drawing/2014/main" id="{C77FF972-9117-CF4A-B760-C620F7F9D47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74877" y="384962"/>
            <a:ext cx="1377950" cy="512987"/>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a:extLst>
              <a:ext uri="{FF2B5EF4-FFF2-40B4-BE49-F238E27FC236}">
                <a16:creationId xmlns:a16="http://schemas.microsoft.com/office/drawing/2014/main" id="{F6C9873A-A9E8-5D22-9A5E-FD8EEDFAF6D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55923" y="1854445"/>
            <a:ext cx="4074046" cy="2194044"/>
          </a:xfrm>
          <a:prstGeom prst="rect">
            <a:avLst/>
          </a:prstGeom>
          <a:noFill/>
          <a:ln>
            <a:noFill/>
          </a:ln>
          <a:extLst>
            <a:ext uri="{909E8E84-426E-40DD-AFC4-6F175D3DCCD1}">
              <a14:hiddenFill xmlns:a14="http://schemas.microsoft.com/office/drawing/2010/main">
                <a:solidFill>
                  <a:srgbClr val="FFFFFF"/>
                </a:solidFill>
              </a14:hiddenFill>
            </a:ext>
          </a:extLst>
        </p:spPr>
      </p:pic>
      <p:grpSp>
        <p:nvGrpSpPr>
          <p:cNvPr id="19" name="Groep 18">
            <a:extLst>
              <a:ext uri="{FF2B5EF4-FFF2-40B4-BE49-F238E27FC236}">
                <a16:creationId xmlns:a16="http://schemas.microsoft.com/office/drawing/2014/main" id="{99F86001-B244-6ED5-4FDD-D3FA8279C035}"/>
              </a:ext>
            </a:extLst>
          </p:cNvPr>
          <p:cNvGrpSpPr/>
          <p:nvPr/>
        </p:nvGrpSpPr>
        <p:grpSpPr>
          <a:xfrm>
            <a:off x="514031" y="1854446"/>
            <a:ext cx="3757870" cy="2194043"/>
            <a:chOff x="514031" y="1854446"/>
            <a:chExt cx="3757870" cy="2194043"/>
          </a:xfrm>
        </p:grpSpPr>
        <p:pic>
          <p:nvPicPr>
            <p:cNvPr id="1028" name="Picture 4">
              <a:extLst>
                <a:ext uri="{FF2B5EF4-FFF2-40B4-BE49-F238E27FC236}">
                  <a16:creationId xmlns:a16="http://schemas.microsoft.com/office/drawing/2014/main" id="{39A0F1BB-8BF1-DF9B-6FAE-C4133B44D52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9570" r="7994"/>
            <a:stretch/>
          </p:blipFill>
          <p:spPr bwMode="auto">
            <a:xfrm>
              <a:off x="514031" y="1854446"/>
              <a:ext cx="3757870" cy="2194043"/>
            </a:xfrm>
            <a:prstGeom prst="rect">
              <a:avLst/>
            </a:prstGeom>
            <a:noFill/>
            <a:extLst>
              <a:ext uri="{909E8E84-426E-40DD-AFC4-6F175D3DCCD1}">
                <a14:hiddenFill xmlns:a14="http://schemas.microsoft.com/office/drawing/2010/main">
                  <a:solidFill>
                    <a:srgbClr val="FFFFFF"/>
                  </a:solidFill>
                </a14:hiddenFill>
              </a:ext>
            </a:extLst>
          </p:spPr>
        </p:pic>
        <p:sp>
          <p:nvSpPr>
            <p:cNvPr id="17" name="Ovaal 16">
              <a:extLst>
                <a:ext uri="{FF2B5EF4-FFF2-40B4-BE49-F238E27FC236}">
                  <a16:creationId xmlns:a16="http://schemas.microsoft.com/office/drawing/2014/main" id="{72A68F2C-CEB6-B61D-FFE3-5713F897B7F4}"/>
                </a:ext>
              </a:extLst>
            </p:cNvPr>
            <p:cNvSpPr/>
            <p:nvPr/>
          </p:nvSpPr>
          <p:spPr>
            <a:xfrm>
              <a:off x="1884641" y="2450034"/>
              <a:ext cx="642174" cy="607273"/>
            </a:xfrm>
            <a:prstGeom prst="ellipse">
              <a:avLst/>
            </a:prstGeom>
            <a:noFill/>
            <a:ln w="635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l-NL">
                <a:noFill/>
              </a:endParaRPr>
            </a:p>
          </p:txBody>
        </p:sp>
      </p:grpSp>
    </p:spTree>
    <p:extLst>
      <p:ext uri="{BB962C8B-B14F-4D97-AF65-F5344CB8AC3E}">
        <p14:creationId xmlns:p14="http://schemas.microsoft.com/office/powerpoint/2010/main" val="233568720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4AFDC88-BBD3-8049-A4F2-B6DCB6150629}"/>
              </a:ext>
            </a:extLst>
          </p:cNvPr>
          <p:cNvSpPr>
            <a:spLocks noGrp="1"/>
          </p:cNvSpPr>
          <p:nvPr>
            <p:ph type="title"/>
          </p:nvPr>
        </p:nvSpPr>
        <p:spPr/>
        <p:txBody>
          <a:bodyPr/>
          <a:lstStyle/>
          <a:p>
            <a:r>
              <a:rPr lang="nl-NL" dirty="0"/>
              <a:t>programma</a:t>
            </a:r>
          </a:p>
        </p:txBody>
      </p:sp>
      <p:sp>
        <p:nvSpPr>
          <p:cNvPr id="3" name="Tijdelijke aanduiding voor inhoud 2">
            <a:extLst>
              <a:ext uri="{FF2B5EF4-FFF2-40B4-BE49-F238E27FC236}">
                <a16:creationId xmlns:a16="http://schemas.microsoft.com/office/drawing/2014/main" id="{6F7C3024-708B-AC4C-828F-AAA82B88981B}"/>
              </a:ext>
            </a:extLst>
          </p:cNvPr>
          <p:cNvSpPr>
            <a:spLocks noGrp="1"/>
          </p:cNvSpPr>
          <p:nvPr>
            <p:ph idx="1"/>
          </p:nvPr>
        </p:nvSpPr>
        <p:spPr/>
        <p:txBody>
          <a:bodyPr/>
          <a:lstStyle/>
          <a:p>
            <a:r>
              <a:rPr lang="nl-NL" dirty="0"/>
              <a:t>19.00 	Welkom</a:t>
            </a:r>
          </a:p>
          <a:p>
            <a:r>
              <a:rPr lang="nl-NL" dirty="0"/>
              <a:t>19.05		Presentatie</a:t>
            </a:r>
          </a:p>
          <a:p>
            <a:pPr lvl="4"/>
            <a:r>
              <a:rPr lang="nl-NL" dirty="0"/>
              <a:t>Aanleiding</a:t>
            </a:r>
          </a:p>
          <a:p>
            <a:pPr lvl="4"/>
            <a:r>
              <a:rPr lang="nl-NL" dirty="0"/>
              <a:t>Ongevallen en verkeerscijfers</a:t>
            </a:r>
          </a:p>
          <a:p>
            <a:pPr lvl="4"/>
            <a:r>
              <a:rPr lang="nl-NL" dirty="0"/>
              <a:t>Inrichting en gebruik</a:t>
            </a:r>
          </a:p>
          <a:p>
            <a:pPr lvl="4"/>
            <a:r>
              <a:rPr lang="nl-NL" dirty="0"/>
              <a:t>Mogelijke maatregelen</a:t>
            </a:r>
          </a:p>
          <a:p>
            <a:pPr lvl="4"/>
            <a:r>
              <a:rPr lang="nl-NL" dirty="0"/>
              <a:t>Vervolg</a:t>
            </a:r>
          </a:p>
          <a:p>
            <a:r>
              <a:rPr lang="nl-NL" dirty="0"/>
              <a:t>19.30		Vragen</a:t>
            </a:r>
          </a:p>
          <a:p>
            <a:r>
              <a:rPr lang="nl-NL" dirty="0"/>
              <a:t>20.00		Voorkeur maatregelen</a:t>
            </a:r>
          </a:p>
        </p:txBody>
      </p:sp>
      <p:sp>
        <p:nvSpPr>
          <p:cNvPr id="4" name="Tijdelijke aanduiding voor tekst 3">
            <a:extLst>
              <a:ext uri="{FF2B5EF4-FFF2-40B4-BE49-F238E27FC236}">
                <a16:creationId xmlns:a16="http://schemas.microsoft.com/office/drawing/2014/main" id="{951A0572-B94A-684C-8722-5C63A3B608DA}"/>
              </a:ext>
            </a:extLst>
          </p:cNvPr>
          <p:cNvSpPr>
            <a:spLocks noGrp="1"/>
          </p:cNvSpPr>
          <p:nvPr>
            <p:ph type="body" sz="quarter" idx="17"/>
          </p:nvPr>
        </p:nvSpPr>
        <p:spPr/>
        <p:txBody>
          <a:bodyPr/>
          <a:lstStyle/>
          <a:p>
            <a:endParaRPr lang="nl-NL" dirty="0"/>
          </a:p>
        </p:txBody>
      </p:sp>
      <p:sp>
        <p:nvSpPr>
          <p:cNvPr id="5" name="Tijdelijke aanduiding voor tekst 4">
            <a:extLst>
              <a:ext uri="{FF2B5EF4-FFF2-40B4-BE49-F238E27FC236}">
                <a16:creationId xmlns:a16="http://schemas.microsoft.com/office/drawing/2014/main" id="{98422E1A-9BA8-0D4F-91C7-432A8D03F22C}"/>
              </a:ext>
            </a:extLst>
          </p:cNvPr>
          <p:cNvSpPr>
            <a:spLocks noGrp="1"/>
          </p:cNvSpPr>
          <p:nvPr>
            <p:ph type="body" sz="quarter" idx="15"/>
          </p:nvPr>
        </p:nvSpPr>
        <p:spPr/>
        <p:txBody>
          <a:bodyPr/>
          <a:lstStyle/>
          <a:p>
            <a:endParaRPr lang="nl-NL" dirty="0"/>
          </a:p>
        </p:txBody>
      </p:sp>
      <p:sp>
        <p:nvSpPr>
          <p:cNvPr id="6" name="Tijdelijke aanduiding voor tekst 5">
            <a:extLst>
              <a:ext uri="{FF2B5EF4-FFF2-40B4-BE49-F238E27FC236}">
                <a16:creationId xmlns:a16="http://schemas.microsoft.com/office/drawing/2014/main" id="{2BA0BF5D-C286-1549-BFFC-5FC55B4C54DB}"/>
              </a:ext>
            </a:extLst>
          </p:cNvPr>
          <p:cNvSpPr>
            <a:spLocks noGrp="1"/>
          </p:cNvSpPr>
          <p:nvPr>
            <p:ph type="body" sz="quarter" idx="18"/>
          </p:nvPr>
        </p:nvSpPr>
        <p:spPr/>
        <p:txBody>
          <a:bodyPr/>
          <a:lstStyle/>
          <a:p>
            <a:endParaRPr lang="nl-NL" dirty="0"/>
          </a:p>
        </p:txBody>
      </p:sp>
      <p:pic>
        <p:nvPicPr>
          <p:cNvPr id="7" name="Picture 2" descr="Home | Hollands Kroon">
            <a:extLst>
              <a:ext uri="{FF2B5EF4-FFF2-40B4-BE49-F238E27FC236}">
                <a16:creationId xmlns:a16="http://schemas.microsoft.com/office/drawing/2014/main" id="{9E6A5A45-6739-775B-8217-21AF0A7C766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74877" y="384962"/>
            <a:ext cx="1377950" cy="5129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8948612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510276-1A4E-A20E-932B-F964DEF62C5E}"/>
              </a:ext>
            </a:extLst>
          </p:cNvPr>
          <p:cNvSpPr>
            <a:spLocks noGrp="1"/>
          </p:cNvSpPr>
          <p:nvPr>
            <p:ph type="title"/>
          </p:nvPr>
        </p:nvSpPr>
        <p:spPr/>
        <p:txBody>
          <a:bodyPr/>
          <a:lstStyle/>
          <a:p>
            <a:r>
              <a:rPr lang="nl-NL" dirty="0"/>
              <a:t>Voorkeur maatregel</a:t>
            </a:r>
          </a:p>
        </p:txBody>
      </p:sp>
      <p:sp>
        <p:nvSpPr>
          <p:cNvPr id="4" name="Text Placeholder 3">
            <a:extLst>
              <a:ext uri="{FF2B5EF4-FFF2-40B4-BE49-F238E27FC236}">
                <a16:creationId xmlns:a16="http://schemas.microsoft.com/office/drawing/2014/main" id="{38F9F584-7941-9EAB-3D29-A68D840603E5}"/>
              </a:ext>
            </a:extLst>
          </p:cNvPr>
          <p:cNvSpPr>
            <a:spLocks noGrp="1"/>
          </p:cNvSpPr>
          <p:nvPr>
            <p:ph type="body" sz="quarter" idx="17"/>
          </p:nvPr>
        </p:nvSpPr>
        <p:spPr/>
        <p:txBody>
          <a:bodyPr/>
          <a:lstStyle/>
          <a:p>
            <a:endParaRPr lang="nl-NL" dirty="0"/>
          </a:p>
        </p:txBody>
      </p:sp>
      <p:sp>
        <p:nvSpPr>
          <p:cNvPr id="5" name="Text Placeholder 4">
            <a:extLst>
              <a:ext uri="{FF2B5EF4-FFF2-40B4-BE49-F238E27FC236}">
                <a16:creationId xmlns:a16="http://schemas.microsoft.com/office/drawing/2014/main" id="{DBEDF2DC-D3D6-787C-7E6C-DFE410C1FEB8}"/>
              </a:ext>
            </a:extLst>
          </p:cNvPr>
          <p:cNvSpPr>
            <a:spLocks noGrp="1"/>
          </p:cNvSpPr>
          <p:nvPr>
            <p:ph type="body" sz="quarter" idx="15"/>
          </p:nvPr>
        </p:nvSpPr>
        <p:spPr/>
        <p:txBody>
          <a:bodyPr/>
          <a:lstStyle/>
          <a:p>
            <a:endParaRPr lang="nl-NL" dirty="0"/>
          </a:p>
        </p:txBody>
      </p:sp>
      <p:sp>
        <p:nvSpPr>
          <p:cNvPr id="6" name="Text Placeholder 5">
            <a:extLst>
              <a:ext uri="{FF2B5EF4-FFF2-40B4-BE49-F238E27FC236}">
                <a16:creationId xmlns:a16="http://schemas.microsoft.com/office/drawing/2014/main" id="{8F87CB16-3663-3473-BA92-CC0CCBEEB2AD}"/>
              </a:ext>
            </a:extLst>
          </p:cNvPr>
          <p:cNvSpPr>
            <a:spLocks noGrp="1"/>
          </p:cNvSpPr>
          <p:nvPr>
            <p:ph type="body" sz="quarter" idx="18"/>
          </p:nvPr>
        </p:nvSpPr>
        <p:spPr/>
        <p:txBody>
          <a:bodyPr/>
          <a:lstStyle/>
          <a:p>
            <a:r>
              <a:rPr lang="nl-NL" dirty="0"/>
              <a:t>Locatie 1: tussen P. Wilms </a:t>
            </a:r>
            <a:r>
              <a:rPr lang="nl-NL" dirty="0" err="1"/>
              <a:t>Weelweg</a:t>
            </a:r>
            <a:r>
              <a:rPr lang="nl-NL" dirty="0"/>
              <a:t> en De Weel </a:t>
            </a:r>
          </a:p>
        </p:txBody>
      </p:sp>
      <p:pic>
        <p:nvPicPr>
          <p:cNvPr id="7" name="Picture 2" descr="Home | Hollands Kroon">
            <a:extLst>
              <a:ext uri="{FF2B5EF4-FFF2-40B4-BE49-F238E27FC236}">
                <a16:creationId xmlns:a16="http://schemas.microsoft.com/office/drawing/2014/main" id="{C77FF972-9117-CF4A-B760-C620F7F9D47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74877" y="384962"/>
            <a:ext cx="1377950" cy="512987"/>
          </a:xfrm>
          <a:prstGeom prst="rect">
            <a:avLst/>
          </a:prstGeom>
          <a:noFill/>
          <a:extLst>
            <a:ext uri="{909E8E84-426E-40DD-AFC4-6F175D3DCCD1}">
              <a14:hiddenFill xmlns:a14="http://schemas.microsoft.com/office/drawing/2010/main">
                <a:solidFill>
                  <a:srgbClr val="FFFFFF"/>
                </a:solidFill>
              </a14:hiddenFill>
            </a:ext>
          </a:extLst>
        </p:spPr>
      </p:pic>
      <p:pic>
        <p:nvPicPr>
          <p:cNvPr id="8" name="Afbeelding 7">
            <a:extLst>
              <a:ext uri="{FF2B5EF4-FFF2-40B4-BE49-F238E27FC236}">
                <a16:creationId xmlns:a16="http://schemas.microsoft.com/office/drawing/2014/main" id="{8E72995F-0E88-0D89-408F-B1F4562FEB88}"/>
              </a:ext>
            </a:extLst>
          </p:cNvPr>
          <p:cNvPicPr>
            <a:picLocks noChangeAspect="1"/>
          </p:cNvPicPr>
          <p:nvPr/>
        </p:nvPicPr>
        <p:blipFill rotWithShape="1">
          <a:blip r:embed="rId3"/>
          <a:srcRect l="10840" r="9741"/>
          <a:stretch/>
        </p:blipFill>
        <p:spPr>
          <a:xfrm>
            <a:off x="5878829" y="1151403"/>
            <a:ext cx="2457219" cy="1410509"/>
          </a:xfrm>
          <a:prstGeom prst="rect">
            <a:avLst/>
          </a:prstGeom>
          <a:ln>
            <a:solidFill>
              <a:schemeClr val="accent1"/>
            </a:solidFill>
          </a:ln>
        </p:spPr>
      </p:pic>
      <p:pic>
        <p:nvPicPr>
          <p:cNvPr id="9" name="Afbeelding 8">
            <a:extLst>
              <a:ext uri="{FF2B5EF4-FFF2-40B4-BE49-F238E27FC236}">
                <a16:creationId xmlns:a16="http://schemas.microsoft.com/office/drawing/2014/main" id="{12C691B1-2A60-33F0-97C6-DA3C992836AD}"/>
              </a:ext>
            </a:extLst>
          </p:cNvPr>
          <p:cNvPicPr>
            <a:picLocks noChangeAspect="1"/>
          </p:cNvPicPr>
          <p:nvPr/>
        </p:nvPicPr>
        <p:blipFill rotWithShape="1">
          <a:blip r:embed="rId4"/>
          <a:srcRect l="20593" r="23783"/>
          <a:stretch/>
        </p:blipFill>
        <p:spPr>
          <a:xfrm>
            <a:off x="746635" y="1151403"/>
            <a:ext cx="1873027" cy="1420347"/>
          </a:xfrm>
          <a:prstGeom prst="rect">
            <a:avLst/>
          </a:prstGeom>
          <a:ln>
            <a:solidFill>
              <a:schemeClr val="accent1"/>
            </a:solidFill>
          </a:ln>
        </p:spPr>
      </p:pic>
      <p:pic>
        <p:nvPicPr>
          <p:cNvPr id="10" name="Picture 2">
            <a:extLst>
              <a:ext uri="{FF2B5EF4-FFF2-40B4-BE49-F238E27FC236}">
                <a16:creationId xmlns:a16="http://schemas.microsoft.com/office/drawing/2014/main" id="{F8E65A1E-004C-CC26-7489-F0B565865A65}"/>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3272" t="33343" r="18035"/>
          <a:stretch/>
        </p:blipFill>
        <p:spPr bwMode="auto">
          <a:xfrm>
            <a:off x="3094297" y="1151403"/>
            <a:ext cx="2309896" cy="1412770"/>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pic>
        <p:nvPicPr>
          <p:cNvPr id="11" name="Afbeelding 10">
            <a:extLst>
              <a:ext uri="{FF2B5EF4-FFF2-40B4-BE49-F238E27FC236}">
                <a16:creationId xmlns:a16="http://schemas.microsoft.com/office/drawing/2014/main" id="{07B63C14-DDEE-2C53-7641-02599424660C}"/>
              </a:ext>
            </a:extLst>
          </p:cNvPr>
          <p:cNvPicPr>
            <a:picLocks noChangeAspect="1"/>
          </p:cNvPicPr>
          <p:nvPr/>
        </p:nvPicPr>
        <p:blipFill rotWithShape="1">
          <a:blip r:embed="rId6"/>
          <a:srcRect t="8135" b="19954"/>
          <a:stretch/>
        </p:blipFill>
        <p:spPr>
          <a:xfrm>
            <a:off x="1337604" y="3084638"/>
            <a:ext cx="2557322" cy="1588915"/>
          </a:xfrm>
          <a:prstGeom prst="rect">
            <a:avLst/>
          </a:prstGeom>
          <a:ln>
            <a:solidFill>
              <a:schemeClr val="accent1"/>
            </a:solidFill>
          </a:ln>
        </p:spPr>
      </p:pic>
      <p:pic>
        <p:nvPicPr>
          <p:cNvPr id="1026" name="Picture 2">
            <a:extLst>
              <a:ext uri="{FF2B5EF4-FFF2-40B4-BE49-F238E27FC236}">
                <a16:creationId xmlns:a16="http://schemas.microsoft.com/office/drawing/2014/main" id="{F6C9873A-A9E8-5D22-9A5E-FD8EEDFAF6D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802344" y="3088673"/>
            <a:ext cx="2956567" cy="1592235"/>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sp>
        <p:nvSpPr>
          <p:cNvPr id="12" name="Tekstvak 11">
            <a:extLst>
              <a:ext uri="{FF2B5EF4-FFF2-40B4-BE49-F238E27FC236}">
                <a16:creationId xmlns:a16="http://schemas.microsoft.com/office/drawing/2014/main" id="{8A15F483-446E-FD8A-FF8B-D8A6A2FC6B00}"/>
              </a:ext>
            </a:extLst>
          </p:cNvPr>
          <p:cNvSpPr txBox="1"/>
          <p:nvPr/>
        </p:nvSpPr>
        <p:spPr>
          <a:xfrm>
            <a:off x="746634" y="2578048"/>
            <a:ext cx="1873027" cy="307777"/>
          </a:xfrm>
          <a:prstGeom prst="rect">
            <a:avLst/>
          </a:prstGeom>
          <a:noFill/>
        </p:spPr>
        <p:txBody>
          <a:bodyPr wrap="square" rtlCol="0">
            <a:spAutoFit/>
          </a:bodyPr>
          <a:lstStyle/>
          <a:p>
            <a:r>
              <a:rPr lang="nl-NL" b="1" dirty="0">
                <a:solidFill>
                  <a:schemeClr val="accent1"/>
                </a:solidFill>
              </a:rPr>
              <a:t>A: Plateau</a:t>
            </a:r>
          </a:p>
        </p:txBody>
      </p:sp>
      <p:sp>
        <p:nvSpPr>
          <p:cNvPr id="13" name="Tekstvak 12">
            <a:extLst>
              <a:ext uri="{FF2B5EF4-FFF2-40B4-BE49-F238E27FC236}">
                <a16:creationId xmlns:a16="http://schemas.microsoft.com/office/drawing/2014/main" id="{8C047E85-5CBB-D959-8870-A3BA6D861C0B}"/>
              </a:ext>
            </a:extLst>
          </p:cNvPr>
          <p:cNvSpPr txBox="1"/>
          <p:nvPr/>
        </p:nvSpPr>
        <p:spPr>
          <a:xfrm>
            <a:off x="3094297" y="2553473"/>
            <a:ext cx="1873027" cy="307777"/>
          </a:xfrm>
          <a:prstGeom prst="rect">
            <a:avLst/>
          </a:prstGeom>
          <a:noFill/>
        </p:spPr>
        <p:txBody>
          <a:bodyPr wrap="square" rtlCol="0">
            <a:spAutoFit/>
          </a:bodyPr>
          <a:lstStyle/>
          <a:p>
            <a:r>
              <a:rPr lang="nl-NL" b="1" dirty="0">
                <a:solidFill>
                  <a:schemeClr val="accent1"/>
                </a:solidFill>
              </a:rPr>
              <a:t>B: Drempel</a:t>
            </a:r>
          </a:p>
        </p:txBody>
      </p:sp>
      <p:sp>
        <p:nvSpPr>
          <p:cNvPr id="14" name="Tekstvak 13">
            <a:extLst>
              <a:ext uri="{FF2B5EF4-FFF2-40B4-BE49-F238E27FC236}">
                <a16:creationId xmlns:a16="http://schemas.microsoft.com/office/drawing/2014/main" id="{1C8AE071-D346-2F86-CA14-BB734ADA2814}"/>
              </a:ext>
            </a:extLst>
          </p:cNvPr>
          <p:cNvSpPr txBox="1"/>
          <p:nvPr/>
        </p:nvSpPr>
        <p:spPr>
          <a:xfrm>
            <a:off x="5878828" y="2564173"/>
            <a:ext cx="1873027" cy="307777"/>
          </a:xfrm>
          <a:prstGeom prst="rect">
            <a:avLst/>
          </a:prstGeom>
          <a:noFill/>
        </p:spPr>
        <p:txBody>
          <a:bodyPr wrap="square" rtlCol="0">
            <a:spAutoFit/>
          </a:bodyPr>
          <a:lstStyle/>
          <a:p>
            <a:r>
              <a:rPr lang="nl-NL" b="1" dirty="0">
                <a:solidFill>
                  <a:schemeClr val="accent1"/>
                </a:solidFill>
              </a:rPr>
              <a:t>C: Versmalling</a:t>
            </a:r>
          </a:p>
        </p:txBody>
      </p:sp>
      <p:sp>
        <p:nvSpPr>
          <p:cNvPr id="15" name="Tekstvak 14">
            <a:extLst>
              <a:ext uri="{FF2B5EF4-FFF2-40B4-BE49-F238E27FC236}">
                <a16:creationId xmlns:a16="http://schemas.microsoft.com/office/drawing/2014/main" id="{7F1DD63A-80C0-42FD-090A-5080F351B05C}"/>
              </a:ext>
            </a:extLst>
          </p:cNvPr>
          <p:cNvSpPr txBox="1"/>
          <p:nvPr/>
        </p:nvSpPr>
        <p:spPr>
          <a:xfrm>
            <a:off x="1337604" y="4698081"/>
            <a:ext cx="1873027" cy="307777"/>
          </a:xfrm>
          <a:prstGeom prst="rect">
            <a:avLst/>
          </a:prstGeom>
          <a:noFill/>
        </p:spPr>
        <p:txBody>
          <a:bodyPr wrap="square" rtlCol="0">
            <a:spAutoFit/>
          </a:bodyPr>
          <a:lstStyle/>
          <a:p>
            <a:r>
              <a:rPr lang="nl-NL" b="1" dirty="0">
                <a:solidFill>
                  <a:schemeClr val="accent1"/>
                </a:solidFill>
              </a:rPr>
              <a:t>D: Trottoir</a:t>
            </a:r>
          </a:p>
        </p:txBody>
      </p:sp>
      <p:sp>
        <p:nvSpPr>
          <p:cNvPr id="16" name="Tekstvak 15">
            <a:extLst>
              <a:ext uri="{FF2B5EF4-FFF2-40B4-BE49-F238E27FC236}">
                <a16:creationId xmlns:a16="http://schemas.microsoft.com/office/drawing/2014/main" id="{0DDF9ED2-BE85-4039-6A01-C0B412DF71A4}"/>
              </a:ext>
            </a:extLst>
          </p:cNvPr>
          <p:cNvSpPr txBox="1"/>
          <p:nvPr/>
        </p:nvSpPr>
        <p:spPr>
          <a:xfrm>
            <a:off x="4802344" y="4698081"/>
            <a:ext cx="1873027" cy="307777"/>
          </a:xfrm>
          <a:prstGeom prst="rect">
            <a:avLst/>
          </a:prstGeom>
          <a:noFill/>
        </p:spPr>
        <p:txBody>
          <a:bodyPr wrap="square" rtlCol="0">
            <a:spAutoFit/>
          </a:bodyPr>
          <a:lstStyle/>
          <a:p>
            <a:r>
              <a:rPr lang="nl-NL" b="1" dirty="0">
                <a:solidFill>
                  <a:schemeClr val="accent1"/>
                </a:solidFill>
              </a:rPr>
              <a:t>E: Niets doen</a:t>
            </a:r>
          </a:p>
        </p:txBody>
      </p:sp>
    </p:spTree>
    <p:extLst>
      <p:ext uri="{BB962C8B-B14F-4D97-AF65-F5344CB8AC3E}">
        <p14:creationId xmlns:p14="http://schemas.microsoft.com/office/powerpoint/2010/main" val="370386017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510276-1A4E-A20E-932B-F964DEF62C5E}"/>
              </a:ext>
            </a:extLst>
          </p:cNvPr>
          <p:cNvSpPr>
            <a:spLocks noGrp="1"/>
          </p:cNvSpPr>
          <p:nvPr>
            <p:ph type="title"/>
          </p:nvPr>
        </p:nvSpPr>
        <p:spPr/>
        <p:txBody>
          <a:bodyPr/>
          <a:lstStyle/>
          <a:p>
            <a:r>
              <a:rPr lang="nl-NL" dirty="0"/>
              <a:t>Voorkeur maatregel</a:t>
            </a:r>
          </a:p>
        </p:txBody>
      </p:sp>
      <p:sp>
        <p:nvSpPr>
          <p:cNvPr id="4" name="Text Placeholder 3">
            <a:extLst>
              <a:ext uri="{FF2B5EF4-FFF2-40B4-BE49-F238E27FC236}">
                <a16:creationId xmlns:a16="http://schemas.microsoft.com/office/drawing/2014/main" id="{38F9F584-7941-9EAB-3D29-A68D840603E5}"/>
              </a:ext>
            </a:extLst>
          </p:cNvPr>
          <p:cNvSpPr>
            <a:spLocks noGrp="1"/>
          </p:cNvSpPr>
          <p:nvPr>
            <p:ph type="body" sz="quarter" idx="17"/>
          </p:nvPr>
        </p:nvSpPr>
        <p:spPr/>
        <p:txBody>
          <a:bodyPr/>
          <a:lstStyle/>
          <a:p>
            <a:endParaRPr lang="nl-NL" dirty="0"/>
          </a:p>
        </p:txBody>
      </p:sp>
      <p:sp>
        <p:nvSpPr>
          <p:cNvPr id="5" name="Text Placeholder 4">
            <a:extLst>
              <a:ext uri="{FF2B5EF4-FFF2-40B4-BE49-F238E27FC236}">
                <a16:creationId xmlns:a16="http://schemas.microsoft.com/office/drawing/2014/main" id="{DBEDF2DC-D3D6-787C-7E6C-DFE410C1FEB8}"/>
              </a:ext>
            </a:extLst>
          </p:cNvPr>
          <p:cNvSpPr>
            <a:spLocks noGrp="1"/>
          </p:cNvSpPr>
          <p:nvPr>
            <p:ph type="body" sz="quarter" idx="15"/>
          </p:nvPr>
        </p:nvSpPr>
        <p:spPr/>
        <p:txBody>
          <a:bodyPr/>
          <a:lstStyle/>
          <a:p>
            <a:endParaRPr lang="nl-NL" dirty="0"/>
          </a:p>
        </p:txBody>
      </p:sp>
      <p:sp>
        <p:nvSpPr>
          <p:cNvPr id="6" name="Text Placeholder 5">
            <a:extLst>
              <a:ext uri="{FF2B5EF4-FFF2-40B4-BE49-F238E27FC236}">
                <a16:creationId xmlns:a16="http://schemas.microsoft.com/office/drawing/2014/main" id="{8F87CB16-3663-3473-BA92-CC0CCBEEB2AD}"/>
              </a:ext>
            </a:extLst>
          </p:cNvPr>
          <p:cNvSpPr>
            <a:spLocks noGrp="1"/>
          </p:cNvSpPr>
          <p:nvPr>
            <p:ph type="body" sz="quarter" idx="18"/>
          </p:nvPr>
        </p:nvSpPr>
        <p:spPr/>
        <p:txBody>
          <a:bodyPr/>
          <a:lstStyle/>
          <a:p>
            <a:r>
              <a:rPr lang="nl-NL" dirty="0"/>
              <a:t>Locatie 2: tussen De Weel en Slingerweg</a:t>
            </a:r>
          </a:p>
        </p:txBody>
      </p:sp>
      <p:pic>
        <p:nvPicPr>
          <p:cNvPr id="7" name="Picture 2" descr="Home | Hollands Kroon">
            <a:extLst>
              <a:ext uri="{FF2B5EF4-FFF2-40B4-BE49-F238E27FC236}">
                <a16:creationId xmlns:a16="http://schemas.microsoft.com/office/drawing/2014/main" id="{C77FF972-9117-CF4A-B760-C620F7F9D47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74877" y="384962"/>
            <a:ext cx="1377950" cy="512987"/>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a:extLst>
              <a:ext uri="{FF2B5EF4-FFF2-40B4-BE49-F238E27FC236}">
                <a16:creationId xmlns:a16="http://schemas.microsoft.com/office/drawing/2014/main" id="{483C74AE-BCB0-9618-5BCF-A203E66B048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78146" y="1914378"/>
            <a:ext cx="3851468" cy="2074176"/>
          </a:xfrm>
          <a:prstGeom prst="rect">
            <a:avLst/>
          </a:prstGeom>
          <a:noFill/>
          <a:extLst>
            <a:ext uri="{909E8E84-426E-40DD-AFC4-6F175D3DCCD1}">
              <a14:hiddenFill xmlns:a14="http://schemas.microsoft.com/office/drawing/2010/main">
                <a:solidFill>
                  <a:srgbClr val="FFFFFF"/>
                </a:solidFill>
              </a14:hiddenFill>
            </a:ext>
          </a:extLst>
        </p:spPr>
      </p:pic>
      <p:grpSp>
        <p:nvGrpSpPr>
          <p:cNvPr id="8" name="Groep 7">
            <a:extLst>
              <a:ext uri="{FF2B5EF4-FFF2-40B4-BE49-F238E27FC236}">
                <a16:creationId xmlns:a16="http://schemas.microsoft.com/office/drawing/2014/main" id="{DEC08918-FE90-2DF8-F7FD-C3483F9FAD43}"/>
              </a:ext>
            </a:extLst>
          </p:cNvPr>
          <p:cNvGrpSpPr/>
          <p:nvPr/>
        </p:nvGrpSpPr>
        <p:grpSpPr>
          <a:xfrm>
            <a:off x="514031" y="1611406"/>
            <a:ext cx="4012771" cy="2680121"/>
            <a:chOff x="514031" y="1611406"/>
            <a:chExt cx="4012771" cy="2680121"/>
          </a:xfrm>
        </p:grpSpPr>
        <p:pic>
          <p:nvPicPr>
            <p:cNvPr id="2050" name="Picture 2">
              <a:extLst>
                <a:ext uri="{FF2B5EF4-FFF2-40B4-BE49-F238E27FC236}">
                  <a16:creationId xmlns:a16="http://schemas.microsoft.com/office/drawing/2014/main" id="{8540865E-560D-8EA1-AD01-1C0028E5751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2808" r="3871"/>
            <a:stretch/>
          </p:blipFill>
          <p:spPr bwMode="auto">
            <a:xfrm>
              <a:off x="514031" y="1611406"/>
              <a:ext cx="4012771" cy="2680121"/>
            </a:xfrm>
            <a:prstGeom prst="rect">
              <a:avLst/>
            </a:prstGeom>
            <a:noFill/>
            <a:extLst>
              <a:ext uri="{909E8E84-426E-40DD-AFC4-6F175D3DCCD1}">
                <a14:hiddenFill xmlns:a14="http://schemas.microsoft.com/office/drawing/2010/main">
                  <a:solidFill>
                    <a:srgbClr val="FFFFFF"/>
                  </a:solidFill>
                </a14:hiddenFill>
              </a:ext>
            </a:extLst>
          </p:spPr>
        </p:pic>
        <p:sp>
          <p:nvSpPr>
            <p:cNvPr id="3" name="Ovaal 2">
              <a:extLst>
                <a:ext uri="{FF2B5EF4-FFF2-40B4-BE49-F238E27FC236}">
                  <a16:creationId xmlns:a16="http://schemas.microsoft.com/office/drawing/2014/main" id="{90DFC064-2B9A-F5C7-4DDF-160D009CC17F}"/>
                </a:ext>
              </a:extLst>
            </p:cNvPr>
            <p:cNvSpPr/>
            <p:nvPr/>
          </p:nvSpPr>
          <p:spPr>
            <a:xfrm>
              <a:off x="1158705" y="2951466"/>
              <a:ext cx="642174" cy="607273"/>
            </a:xfrm>
            <a:prstGeom prst="ellipse">
              <a:avLst/>
            </a:prstGeom>
            <a:noFill/>
            <a:ln w="635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l-NL">
                <a:noFill/>
              </a:endParaRPr>
            </a:p>
          </p:txBody>
        </p:sp>
      </p:grpSp>
    </p:spTree>
    <p:extLst>
      <p:ext uri="{BB962C8B-B14F-4D97-AF65-F5344CB8AC3E}">
        <p14:creationId xmlns:p14="http://schemas.microsoft.com/office/powerpoint/2010/main" val="386051502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510276-1A4E-A20E-932B-F964DEF62C5E}"/>
              </a:ext>
            </a:extLst>
          </p:cNvPr>
          <p:cNvSpPr>
            <a:spLocks noGrp="1"/>
          </p:cNvSpPr>
          <p:nvPr>
            <p:ph type="title"/>
          </p:nvPr>
        </p:nvSpPr>
        <p:spPr/>
        <p:txBody>
          <a:bodyPr/>
          <a:lstStyle/>
          <a:p>
            <a:r>
              <a:rPr lang="nl-NL" dirty="0"/>
              <a:t>Voorkeur maatregel</a:t>
            </a:r>
          </a:p>
        </p:txBody>
      </p:sp>
      <p:sp>
        <p:nvSpPr>
          <p:cNvPr id="4" name="Text Placeholder 3">
            <a:extLst>
              <a:ext uri="{FF2B5EF4-FFF2-40B4-BE49-F238E27FC236}">
                <a16:creationId xmlns:a16="http://schemas.microsoft.com/office/drawing/2014/main" id="{38F9F584-7941-9EAB-3D29-A68D840603E5}"/>
              </a:ext>
            </a:extLst>
          </p:cNvPr>
          <p:cNvSpPr>
            <a:spLocks noGrp="1"/>
          </p:cNvSpPr>
          <p:nvPr>
            <p:ph type="body" sz="quarter" idx="17"/>
          </p:nvPr>
        </p:nvSpPr>
        <p:spPr/>
        <p:txBody>
          <a:bodyPr/>
          <a:lstStyle/>
          <a:p>
            <a:endParaRPr lang="nl-NL" dirty="0"/>
          </a:p>
        </p:txBody>
      </p:sp>
      <p:sp>
        <p:nvSpPr>
          <p:cNvPr id="5" name="Text Placeholder 4">
            <a:extLst>
              <a:ext uri="{FF2B5EF4-FFF2-40B4-BE49-F238E27FC236}">
                <a16:creationId xmlns:a16="http://schemas.microsoft.com/office/drawing/2014/main" id="{DBEDF2DC-D3D6-787C-7E6C-DFE410C1FEB8}"/>
              </a:ext>
            </a:extLst>
          </p:cNvPr>
          <p:cNvSpPr>
            <a:spLocks noGrp="1"/>
          </p:cNvSpPr>
          <p:nvPr>
            <p:ph type="body" sz="quarter" idx="15"/>
          </p:nvPr>
        </p:nvSpPr>
        <p:spPr/>
        <p:txBody>
          <a:bodyPr/>
          <a:lstStyle/>
          <a:p>
            <a:endParaRPr lang="nl-NL" dirty="0"/>
          </a:p>
        </p:txBody>
      </p:sp>
      <p:sp>
        <p:nvSpPr>
          <p:cNvPr id="6" name="Text Placeholder 5">
            <a:extLst>
              <a:ext uri="{FF2B5EF4-FFF2-40B4-BE49-F238E27FC236}">
                <a16:creationId xmlns:a16="http://schemas.microsoft.com/office/drawing/2014/main" id="{8F87CB16-3663-3473-BA92-CC0CCBEEB2AD}"/>
              </a:ext>
            </a:extLst>
          </p:cNvPr>
          <p:cNvSpPr>
            <a:spLocks noGrp="1"/>
          </p:cNvSpPr>
          <p:nvPr>
            <p:ph type="body" sz="quarter" idx="18"/>
          </p:nvPr>
        </p:nvSpPr>
        <p:spPr/>
        <p:txBody>
          <a:bodyPr/>
          <a:lstStyle/>
          <a:p>
            <a:r>
              <a:rPr lang="nl-NL" dirty="0"/>
              <a:t>Locatie 2: tussen De Weel en Slingerweg</a:t>
            </a:r>
          </a:p>
        </p:txBody>
      </p:sp>
      <p:pic>
        <p:nvPicPr>
          <p:cNvPr id="7" name="Picture 2" descr="Home | Hollands Kroon">
            <a:extLst>
              <a:ext uri="{FF2B5EF4-FFF2-40B4-BE49-F238E27FC236}">
                <a16:creationId xmlns:a16="http://schemas.microsoft.com/office/drawing/2014/main" id="{C77FF972-9117-CF4A-B760-C620F7F9D47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74877" y="384962"/>
            <a:ext cx="1377950" cy="512987"/>
          </a:xfrm>
          <a:prstGeom prst="rect">
            <a:avLst/>
          </a:prstGeom>
          <a:noFill/>
          <a:extLst>
            <a:ext uri="{909E8E84-426E-40DD-AFC4-6F175D3DCCD1}">
              <a14:hiddenFill xmlns:a14="http://schemas.microsoft.com/office/drawing/2010/main">
                <a:solidFill>
                  <a:srgbClr val="FFFFFF"/>
                </a:solidFill>
              </a14:hiddenFill>
            </a:ext>
          </a:extLst>
        </p:spPr>
      </p:pic>
      <p:pic>
        <p:nvPicPr>
          <p:cNvPr id="8" name="Afbeelding 7">
            <a:extLst>
              <a:ext uri="{FF2B5EF4-FFF2-40B4-BE49-F238E27FC236}">
                <a16:creationId xmlns:a16="http://schemas.microsoft.com/office/drawing/2014/main" id="{8E72995F-0E88-0D89-408F-B1F4562FEB88}"/>
              </a:ext>
            </a:extLst>
          </p:cNvPr>
          <p:cNvPicPr>
            <a:picLocks noChangeAspect="1"/>
          </p:cNvPicPr>
          <p:nvPr/>
        </p:nvPicPr>
        <p:blipFill rotWithShape="1">
          <a:blip r:embed="rId3"/>
          <a:srcRect l="10840" r="9741"/>
          <a:stretch/>
        </p:blipFill>
        <p:spPr>
          <a:xfrm>
            <a:off x="5878829" y="1151403"/>
            <a:ext cx="2457219" cy="1410509"/>
          </a:xfrm>
          <a:prstGeom prst="rect">
            <a:avLst/>
          </a:prstGeom>
          <a:ln>
            <a:solidFill>
              <a:schemeClr val="accent1"/>
            </a:solidFill>
          </a:ln>
        </p:spPr>
      </p:pic>
      <p:pic>
        <p:nvPicPr>
          <p:cNvPr id="9" name="Afbeelding 8">
            <a:extLst>
              <a:ext uri="{FF2B5EF4-FFF2-40B4-BE49-F238E27FC236}">
                <a16:creationId xmlns:a16="http://schemas.microsoft.com/office/drawing/2014/main" id="{12C691B1-2A60-33F0-97C6-DA3C992836AD}"/>
              </a:ext>
            </a:extLst>
          </p:cNvPr>
          <p:cNvPicPr>
            <a:picLocks noChangeAspect="1"/>
          </p:cNvPicPr>
          <p:nvPr/>
        </p:nvPicPr>
        <p:blipFill rotWithShape="1">
          <a:blip r:embed="rId4"/>
          <a:srcRect l="20593" r="23783"/>
          <a:stretch/>
        </p:blipFill>
        <p:spPr>
          <a:xfrm>
            <a:off x="746635" y="1151403"/>
            <a:ext cx="1873027" cy="1420347"/>
          </a:xfrm>
          <a:prstGeom prst="rect">
            <a:avLst/>
          </a:prstGeom>
          <a:ln>
            <a:solidFill>
              <a:schemeClr val="accent1"/>
            </a:solidFill>
          </a:ln>
        </p:spPr>
      </p:pic>
      <p:pic>
        <p:nvPicPr>
          <p:cNvPr id="10" name="Picture 2">
            <a:extLst>
              <a:ext uri="{FF2B5EF4-FFF2-40B4-BE49-F238E27FC236}">
                <a16:creationId xmlns:a16="http://schemas.microsoft.com/office/drawing/2014/main" id="{F8E65A1E-004C-CC26-7489-F0B565865A65}"/>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3272" t="33343" r="18035"/>
          <a:stretch/>
        </p:blipFill>
        <p:spPr bwMode="auto">
          <a:xfrm>
            <a:off x="3094297" y="1151403"/>
            <a:ext cx="2309896" cy="1412770"/>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sp>
        <p:nvSpPr>
          <p:cNvPr id="12" name="Tekstvak 11">
            <a:extLst>
              <a:ext uri="{FF2B5EF4-FFF2-40B4-BE49-F238E27FC236}">
                <a16:creationId xmlns:a16="http://schemas.microsoft.com/office/drawing/2014/main" id="{8A15F483-446E-FD8A-FF8B-D8A6A2FC6B00}"/>
              </a:ext>
            </a:extLst>
          </p:cNvPr>
          <p:cNvSpPr txBox="1"/>
          <p:nvPr/>
        </p:nvSpPr>
        <p:spPr>
          <a:xfrm>
            <a:off x="746634" y="2578048"/>
            <a:ext cx="1873027" cy="307777"/>
          </a:xfrm>
          <a:prstGeom prst="rect">
            <a:avLst/>
          </a:prstGeom>
          <a:noFill/>
        </p:spPr>
        <p:txBody>
          <a:bodyPr wrap="square" rtlCol="0">
            <a:spAutoFit/>
          </a:bodyPr>
          <a:lstStyle/>
          <a:p>
            <a:r>
              <a:rPr lang="nl-NL" b="1" dirty="0">
                <a:solidFill>
                  <a:schemeClr val="accent1"/>
                </a:solidFill>
              </a:rPr>
              <a:t>A: Plateau</a:t>
            </a:r>
          </a:p>
        </p:txBody>
      </p:sp>
      <p:sp>
        <p:nvSpPr>
          <p:cNvPr id="13" name="Tekstvak 12">
            <a:extLst>
              <a:ext uri="{FF2B5EF4-FFF2-40B4-BE49-F238E27FC236}">
                <a16:creationId xmlns:a16="http://schemas.microsoft.com/office/drawing/2014/main" id="{8C047E85-5CBB-D959-8870-A3BA6D861C0B}"/>
              </a:ext>
            </a:extLst>
          </p:cNvPr>
          <p:cNvSpPr txBox="1"/>
          <p:nvPr/>
        </p:nvSpPr>
        <p:spPr>
          <a:xfrm>
            <a:off x="3094297" y="2553473"/>
            <a:ext cx="1873027" cy="307777"/>
          </a:xfrm>
          <a:prstGeom prst="rect">
            <a:avLst/>
          </a:prstGeom>
          <a:noFill/>
        </p:spPr>
        <p:txBody>
          <a:bodyPr wrap="square" rtlCol="0">
            <a:spAutoFit/>
          </a:bodyPr>
          <a:lstStyle/>
          <a:p>
            <a:r>
              <a:rPr lang="nl-NL" b="1" dirty="0">
                <a:solidFill>
                  <a:schemeClr val="accent1"/>
                </a:solidFill>
              </a:rPr>
              <a:t>B: Drempel</a:t>
            </a:r>
          </a:p>
        </p:txBody>
      </p:sp>
      <p:sp>
        <p:nvSpPr>
          <p:cNvPr id="14" name="Tekstvak 13">
            <a:extLst>
              <a:ext uri="{FF2B5EF4-FFF2-40B4-BE49-F238E27FC236}">
                <a16:creationId xmlns:a16="http://schemas.microsoft.com/office/drawing/2014/main" id="{1C8AE071-D346-2F86-CA14-BB734ADA2814}"/>
              </a:ext>
            </a:extLst>
          </p:cNvPr>
          <p:cNvSpPr txBox="1"/>
          <p:nvPr/>
        </p:nvSpPr>
        <p:spPr>
          <a:xfrm>
            <a:off x="5878828" y="2564173"/>
            <a:ext cx="1873027" cy="307777"/>
          </a:xfrm>
          <a:prstGeom prst="rect">
            <a:avLst/>
          </a:prstGeom>
          <a:noFill/>
        </p:spPr>
        <p:txBody>
          <a:bodyPr wrap="square" rtlCol="0">
            <a:spAutoFit/>
          </a:bodyPr>
          <a:lstStyle/>
          <a:p>
            <a:r>
              <a:rPr lang="nl-NL" b="1" dirty="0">
                <a:solidFill>
                  <a:schemeClr val="accent1"/>
                </a:solidFill>
              </a:rPr>
              <a:t>C: Versmalling</a:t>
            </a:r>
          </a:p>
        </p:txBody>
      </p:sp>
      <p:sp>
        <p:nvSpPr>
          <p:cNvPr id="15" name="Tekstvak 14">
            <a:extLst>
              <a:ext uri="{FF2B5EF4-FFF2-40B4-BE49-F238E27FC236}">
                <a16:creationId xmlns:a16="http://schemas.microsoft.com/office/drawing/2014/main" id="{7F1DD63A-80C0-42FD-090A-5080F351B05C}"/>
              </a:ext>
            </a:extLst>
          </p:cNvPr>
          <p:cNvSpPr txBox="1"/>
          <p:nvPr/>
        </p:nvSpPr>
        <p:spPr>
          <a:xfrm>
            <a:off x="573003" y="4586104"/>
            <a:ext cx="1873027" cy="307777"/>
          </a:xfrm>
          <a:prstGeom prst="rect">
            <a:avLst/>
          </a:prstGeom>
          <a:noFill/>
        </p:spPr>
        <p:txBody>
          <a:bodyPr wrap="square" rtlCol="0">
            <a:spAutoFit/>
          </a:bodyPr>
          <a:lstStyle/>
          <a:p>
            <a:r>
              <a:rPr lang="nl-NL" b="1" dirty="0">
                <a:solidFill>
                  <a:schemeClr val="accent1"/>
                </a:solidFill>
              </a:rPr>
              <a:t>D: </a:t>
            </a:r>
            <a:r>
              <a:rPr lang="nl-NL" b="1" dirty="0" err="1">
                <a:solidFill>
                  <a:schemeClr val="accent1"/>
                </a:solidFill>
              </a:rPr>
              <a:t>Middeneiland</a:t>
            </a:r>
            <a:endParaRPr lang="nl-NL" b="1" dirty="0">
              <a:solidFill>
                <a:schemeClr val="accent1"/>
              </a:solidFill>
            </a:endParaRPr>
          </a:p>
        </p:txBody>
      </p:sp>
      <p:sp>
        <p:nvSpPr>
          <p:cNvPr id="16" name="Tekstvak 15">
            <a:extLst>
              <a:ext uri="{FF2B5EF4-FFF2-40B4-BE49-F238E27FC236}">
                <a16:creationId xmlns:a16="http://schemas.microsoft.com/office/drawing/2014/main" id="{0DDF9ED2-BE85-4039-6A01-C0B412DF71A4}"/>
              </a:ext>
            </a:extLst>
          </p:cNvPr>
          <p:cNvSpPr txBox="1"/>
          <p:nvPr/>
        </p:nvSpPr>
        <p:spPr>
          <a:xfrm>
            <a:off x="6046067" y="4586104"/>
            <a:ext cx="1873027" cy="307777"/>
          </a:xfrm>
          <a:prstGeom prst="rect">
            <a:avLst/>
          </a:prstGeom>
          <a:noFill/>
        </p:spPr>
        <p:txBody>
          <a:bodyPr wrap="square" rtlCol="0">
            <a:spAutoFit/>
          </a:bodyPr>
          <a:lstStyle/>
          <a:p>
            <a:r>
              <a:rPr lang="nl-NL" b="1" dirty="0">
                <a:solidFill>
                  <a:schemeClr val="accent1"/>
                </a:solidFill>
              </a:rPr>
              <a:t>F: Niets doen</a:t>
            </a:r>
          </a:p>
        </p:txBody>
      </p:sp>
      <p:pic>
        <p:nvPicPr>
          <p:cNvPr id="3" name="Afbeelding 2">
            <a:extLst>
              <a:ext uri="{FF2B5EF4-FFF2-40B4-BE49-F238E27FC236}">
                <a16:creationId xmlns:a16="http://schemas.microsoft.com/office/drawing/2014/main" id="{3E94CBC8-2E62-C6B4-8529-4BB8092AEF6B}"/>
              </a:ext>
            </a:extLst>
          </p:cNvPr>
          <p:cNvPicPr>
            <a:picLocks noChangeAspect="1"/>
          </p:cNvPicPr>
          <p:nvPr/>
        </p:nvPicPr>
        <p:blipFill rotWithShape="1">
          <a:blip r:embed="rId6"/>
          <a:srcRect l="948" t="21109" r="43823" b="5921"/>
          <a:stretch/>
        </p:blipFill>
        <p:spPr>
          <a:xfrm>
            <a:off x="573003" y="3192274"/>
            <a:ext cx="2457220" cy="1393830"/>
          </a:xfrm>
          <a:prstGeom prst="rect">
            <a:avLst/>
          </a:prstGeom>
          <a:ln>
            <a:solidFill>
              <a:schemeClr val="accent1"/>
            </a:solidFill>
          </a:ln>
        </p:spPr>
      </p:pic>
      <p:pic>
        <p:nvPicPr>
          <p:cNvPr id="17" name="Afbeelding 16">
            <a:extLst>
              <a:ext uri="{FF2B5EF4-FFF2-40B4-BE49-F238E27FC236}">
                <a16:creationId xmlns:a16="http://schemas.microsoft.com/office/drawing/2014/main" id="{B196C5A2-D823-46D9-8B74-E7B77060BCCC}"/>
              </a:ext>
            </a:extLst>
          </p:cNvPr>
          <p:cNvPicPr>
            <a:picLocks noChangeAspect="1"/>
          </p:cNvPicPr>
          <p:nvPr/>
        </p:nvPicPr>
        <p:blipFill rotWithShape="1">
          <a:blip r:embed="rId7"/>
          <a:srcRect t="6172" b="14041"/>
          <a:stretch/>
        </p:blipFill>
        <p:spPr>
          <a:xfrm>
            <a:off x="3373418" y="3192274"/>
            <a:ext cx="2340827" cy="1410097"/>
          </a:xfrm>
          <a:prstGeom prst="rect">
            <a:avLst/>
          </a:prstGeom>
          <a:ln>
            <a:solidFill>
              <a:schemeClr val="accent1"/>
            </a:solidFill>
          </a:ln>
        </p:spPr>
      </p:pic>
      <p:pic>
        <p:nvPicPr>
          <p:cNvPr id="18" name="Picture 4">
            <a:extLst>
              <a:ext uri="{FF2B5EF4-FFF2-40B4-BE49-F238E27FC236}">
                <a16:creationId xmlns:a16="http://schemas.microsoft.com/office/drawing/2014/main" id="{D97FF68D-A747-43E3-DF46-76010809301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057440" y="3192274"/>
            <a:ext cx="2588156" cy="1393830"/>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sp>
        <p:nvSpPr>
          <p:cNvPr id="19" name="Tekstvak 18">
            <a:extLst>
              <a:ext uri="{FF2B5EF4-FFF2-40B4-BE49-F238E27FC236}">
                <a16:creationId xmlns:a16="http://schemas.microsoft.com/office/drawing/2014/main" id="{5375063B-903D-D038-254E-432291F7F252}"/>
              </a:ext>
            </a:extLst>
          </p:cNvPr>
          <p:cNvSpPr txBox="1"/>
          <p:nvPr/>
        </p:nvSpPr>
        <p:spPr>
          <a:xfrm>
            <a:off x="3375113" y="4593084"/>
            <a:ext cx="1873027" cy="307777"/>
          </a:xfrm>
          <a:prstGeom prst="rect">
            <a:avLst/>
          </a:prstGeom>
          <a:noFill/>
        </p:spPr>
        <p:txBody>
          <a:bodyPr wrap="square" rtlCol="0">
            <a:spAutoFit/>
          </a:bodyPr>
          <a:lstStyle/>
          <a:p>
            <a:r>
              <a:rPr lang="nl-NL" b="1" dirty="0">
                <a:solidFill>
                  <a:schemeClr val="accent1"/>
                </a:solidFill>
              </a:rPr>
              <a:t>E: Versmallen rijbaan</a:t>
            </a:r>
          </a:p>
        </p:txBody>
      </p:sp>
    </p:spTree>
    <p:extLst>
      <p:ext uri="{BB962C8B-B14F-4D97-AF65-F5344CB8AC3E}">
        <p14:creationId xmlns:p14="http://schemas.microsoft.com/office/powerpoint/2010/main" val="290184666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510276-1A4E-A20E-932B-F964DEF62C5E}"/>
              </a:ext>
            </a:extLst>
          </p:cNvPr>
          <p:cNvSpPr>
            <a:spLocks noGrp="1"/>
          </p:cNvSpPr>
          <p:nvPr>
            <p:ph type="title"/>
          </p:nvPr>
        </p:nvSpPr>
        <p:spPr/>
        <p:txBody>
          <a:bodyPr/>
          <a:lstStyle/>
          <a:p>
            <a:r>
              <a:rPr lang="nl-NL" dirty="0"/>
              <a:t>vervolg</a:t>
            </a:r>
          </a:p>
        </p:txBody>
      </p:sp>
      <p:sp>
        <p:nvSpPr>
          <p:cNvPr id="3" name="Content Placeholder 2">
            <a:extLst>
              <a:ext uri="{FF2B5EF4-FFF2-40B4-BE49-F238E27FC236}">
                <a16:creationId xmlns:a16="http://schemas.microsoft.com/office/drawing/2014/main" id="{6AEA3A22-4B37-9134-E1EE-F4B859ADBEDF}"/>
              </a:ext>
            </a:extLst>
          </p:cNvPr>
          <p:cNvSpPr>
            <a:spLocks noGrp="1"/>
          </p:cNvSpPr>
          <p:nvPr>
            <p:ph idx="1"/>
          </p:nvPr>
        </p:nvSpPr>
        <p:spPr>
          <a:xfrm>
            <a:off x="347766" y="1231900"/>
            <a:ext cx="7653234" cy="3424307"/>
          </a:xfrm>
        </p:spPr>
        <p:txBody>
          <a:bodyPr/>
          <a:lstStyle/>
          <a:p>
            <a:r>
              <a:rPr lang="nl-NL" dirty="0"/>
              <a:t>Uitwerken twee varianten</a:t>
            </a:r>
          </a:p>
          <a:p>
            <a:r>
              <a:rPr lang="nl-NL" dirty="0"/>
              <a:t>Publicatie op website ‘Denk mee’: </a:t>
            </a:r>
            <a:r>
              <a:rPr lang="nl-NL" dirty="0">
                <a:hlinkClick r:id="rId2"/>
              </a:rPr>
              <a:t>https://denkmee.hollandskroon.nl/</a:t>
            </a:r>
            <a:endParaRPr lang="nl-NL" dirty="0"/>
          </a:p>
          <a:p>
            <a:endParaRPr lang="nl-NL" dirty="0"/>
          </a:p>
          <a:p>
            <a:endParaRPr lang="nl-NL" dirty="0"/>
          </a:p>
          <a:p>
            <a:endParaRPr lang="nl-NL" dirty="0"/>
          </a:p>
          <a:p>
            <a:endParaRPr lang="nl-NL" dirty="0"/>
          </a:p>
          <a:p>
            <a:endParaRPr lang="nl-NL" dirty="0"/>
          </a:p>
          <a:p>
            <a:endParaRPr lang="nl-NL" dirty="0"/>
          </a:p>
          <a:p>
            <a:r>
              <a:rPr lang="nl-NL" dirty="0"/>
              <a:t>Bepalen voorkeursvariant</a:t>
            </a:r>
          </a:p>
          <a:p>
            <a:r>
              <a:rPr lang="nl-NL" dirty="0"/>
              <a:t>Uitvoering</a:t>
            </a:r>
          </a:p>
        </p:txBody>
      </p:sp>
      <p:sp>
        <p:nvSpPr>
          <p:cNvPr id="4" name="Text Placeholder 3">
            <a:extLst>
              <a:ext uri="{FF2B5EF4-FFF2-40B4-BE49-F238E27FC236}">
                <a16:creationId xmlns:a16="http://schemas.microsoft.com/office/drawing/2014/main" id="{38F9F584-7941-9EAB-3D29-A68D840603E5}"/>
              </a:ext>
            </a:extLst>
          </p:cNvPr>
          <p:cNvSpPr>
            <a:spLocks noGrp="1"/>
          </p:cNvSpPr>
          <p:nvPr>
            <p:ph type="body" sz="quarter" idx="17"/>
          </p:nvPr>
        </p:nvSpPr>
        <p:spPr/>
        <p:txBody>
          <a:bodyPr/>
          <a:lstStyle/>
          <a:p>
            <a:endParaRPr lang="nl-NL" dirty="0"/>
          </a:p>
        </p:txBody>
      </p:sp>
      <p:sp>
        <p:nvSpPr>
          <p:cNvPr id="5" name="Text Placeholder 4">
            <a:extLst>
              <a:ext uri="{FF2B5EF4-FFF2-40B4-BE49-F238E27FC236}">
                <a16:creationId xmlns:a16="http://schemas.microsoft.com/office/drawing/2014/main" id="{DBEDF2DC-D3D6-787C-7E6C-DFE410C1FEB8}"/>
              </a:ext>
            </a:extLst>
          </p:cNvPr>
          <p:cNvSpPr>
            <a:spLocks noGrp="1"/>
          </p:cNvSpPr>
          <p:nvPr>
            <p:ph type="body" sz="quarter" idx="15"/>
          </p:nvPr>
        </p:nvSpPr>
        <p:spPr/>
        <p:txBody>
          <a:bodyPr/>
          <a:lstStyle/>
          <a:p>
            <a:endParaRPr lang="nl-NL" dirty="0"/>
          </a:p>
        </p:txBody>
      </p:sp>
      <p:sp>
        <p:nvSpPr>
          <p:cNvPr id="6" name="Text Placeholder 5">
            <a:extLst>
              <a:ext uri="{FF2B5EF4-FFF2-40B4-BE49-F238E27FC236}">
                <a16:creationId xmlns:a16="http://schemas.microsoft.com/office/drawing/2014/main" id="{8F87CB16-3663-3473-BA92-CC0CCBEEB2AD}"/>
              </a:ext>
            </a:extLst>
          </p:cNvPr>
          <p:cNvSpPr>
            <a:spLocks noGrp="1"/>
          </p:cNvSpPr>
          <p:nvPr>
            <p:ph type="body" sz="quarter" idx="18"/>
          </p:nvPr>
        </p:nvSpPr>
        <p:spPr/>
        <p:txBody>
          <a:bodyPr/>
          <a:lstStyle/>
          <a:p>
            <a:endParaRPr lang="nl-NL" dirty="0"/>
          </a:p>
        </p:txBody>
      </p:sp>
      <p:pic>
        <p:nvPicPr>
          <p:cNvPr id="7" name="Picture 2" descr="Home | Hollands Kroon">
            <a:extLst>
              <a:ext uri="{FF2B5EF4-FFF2-40B4-BE49-F238E27FC236}">
                <a16:creationId xmlns:a16="http://schemas.microsoft.com/office/drawing/2014/main" id="{C77FF972-9117-CF4A-B760-C620F7F9D47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74877" y="384962"/>
            <a:ext cx="1377950" cy="512987"/>
          </a:xfrm>
          <a:prstGeom prst="rect">
            <a:avLst/>
          </a:prstGeom>
          <a:noFill/>
          <a:extLst>
            <a:ext uri="{909E8E84-426E-40DD-AFC4-6F175D3DCCD1}">
              <a14:hiddenFill xmlns:a14="http://schemas.microsoft.com/office/drawing/2010/main">
                <a:solidFill>
                  <a:srgbClr val="FFFFFF"/>
                </a:solidFill>
              </a14:hiddenFill>
            </a:ext>
          </a:extLst>
        </p:spPr>
      </p:pic>
      <p:pic>
        <p:nvPicPr>
          <p:cNvPr id="9" name="Afbeelding 8">
            <a:extLst>
              <a:ext uri="{FF2B5EF4-FFF2-40B4-BE49-F238E27FC236}">
                <a16:creationId xmlns:a16="http://schemas.microsoft.com/office/drawing/2014/main" id="{688FFA5D-DBDB-9125-E57E-5CBAB92C7857}"/>
              </a:ext>
            </a:extLst>
          </p:cNvPr>
          <p:cNvPicPr>
            <a:picLocks noChangeAspect="1"/>
          </p:cNvPicPr>
          <p:nvPr/>
        </p:nvPicPr>
        <p:blipFill>
          <a:blip r:embed="rId4"/>
          <a:stretch>
            <a:fillRect/>
          </a:stretch>
        </p:blipFill>
        <p:spPr>
          <a:xfrm>
            <a:off x="1562100" y="1848565"/>
            <a:ext cx="4635500" cy="1907502"/>
          </a:xfrm>
          <a:prstGeom prst="rect">
            <a:avLst/>
          </a:prstGeom>
        </p:spPr>
      </p:pic>
    </p:spTree>
    <p:extLst>
      <p:ext uri="{BB962C8B-B14F-4D97-AF65-F5344CB8AC3E}">
        <p14:creationId xmlns:p14="http://schemas.microsoft.com/office/powerpoint/2010/main" val="25723390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8" end="8"/>
                                            </p:txEl>
                                          </p:spTgt>
                                        </p:tgtEl>
                                        <p:attrNameLst>
                                          <p:attrName>style.visibility</p:attrName>
                                        </p:attrNameLst>
                                      </p:cBhvr>
                                      <p:to>
                                        <p:strVal val="visible"/>
                                      </p:to>
                                    </p:set>
                                    <p:animEffect transition="in" filter="fade">
                                      <p:cBhvr>
                                        <p:cTn id="17" dur="500"/>
                                        <p:tgtEl>
                                          <p:spTgt spid="3">
                                            <p:txEl>
                                              <p:pRg st="8" end="8"/>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9" end="9"/>
                                            </p:txEl>
                                          </p:spTgt>
                                        </p:tgtEl>
                                        <p:attrNameLst>
                                          <p:attrName>style.visibility</p:attrName>
                                        </p:attrNameLst>
                                      </p:cBhvr>
                                      <p:to>
                                        <p:strVal val="visible"/>
                                      </p:to>
                                    </p:set>
                                    <p:animEffect transition="in" filter="fade">
                                      <p:cBhvr>
                                        <p:cTn id="22" dur="5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510276-1A4E-A20E-932B-F964DEF62C5E}"/>
              </a:ext>
            </a:extLst>
          </p:cNvPr>
          <p:cNvSpPr>
            <a:spLocks noGrp="1"/>
          </p:cNvSpPr>
          <p:nvPr>
            <p:ph type="title"/>
          </p:nvPr>
        </p:nvSpPr>
        <p:spPr/>
        <p:txBody>
          <a:bodyPr/>
          <a:lstStyle/>
          <a:p>
            <a:r>
              <a:rPr lang="nl-NL" dirty="0"/>
              <a:t>Aanleiding</a:t>
            </a:r>
          </a:p>
        </p:txBody>
      </p:sp>
      <p:sp>
        <p:nvSpPr>
          <p:cNvPr id="3" name="Content Placeholder 2">
            <a:extLst>
              <a:ext uri="{FF2B5EF4-FFF2-40B4-BE49-F238E27FC236}">
                <a16:creationId xmlns:a16="http://schemas.microsoft.com/office/drawing/2014/main" id="{6AEA3A22-4B37-9134-E1EE-F4B859ADBEDF}"/>
              </a:ext>
            </a:extLst>
          </p:cNvPr>
          <p:cNvSpPr>
            <a:spLocks noGrp="1"/>
          </p:cNvSpPr>
          <p:nvPr>
            <p:ph idx="1"/>
          </p:nvPr>
        </p:nvSpPr>
        <p:spPr/>
        <p:txBody>
          <a:bodyPr/>
          <a:lstStyle/>
          <a:p>
            <a:r>
              <a:rPr lang="nl-NL" dirty="0"/>
              <a:t>Verkeersveiligheidsplan Hollands Kroon</a:t>
            </a:r>
          </a:p>
          <a:p>
            <a:pPr lvl="1"/>
            <a:r>
              <a:rPr lang="nl-NL" dirty="0"/>
              <a:t>Aanpakken locaties met objectieve en subjectieve verkeersonveiligheid</a:t>
            </a:r>
          </a:p>
          <a:p>
            <a:r>
              <a:rPr lang="nl-NL" dirty="0"/>
              <a:t>Objectieve top 10 verkeersveiligheid</a:t>
            </a:r>
          </a:p>
          <a:p>
            <a:pPr lvl="1"/>
            <a:r>
              <a:rPr lang="nl-NL" dirty="0"/>
              <a:t>Op basis van ongevallen en snelheid</a:t>
            </a:r>
          </a:p>
          <a:p>
            <a:pPr lvl="1"/>
            <a:r>
              <a:rPr lang="nl-NL" dirty="0"/>
              <a:t>Gehele traject Slingerweg - </a:t>
            </a:r>
            <a:r>
              <a:rPr lang="nl-NL" dirty="0" err="1"/>
              <a:t>Gemeenelandsweg</a:t>
            </a:r>
            <a:endParaRPr lang="nl-NL" dirty="0"/>
          </a:p>
          <a:p>
            <a:r>
              <a:rPr lang="nl-NL" dirty="0"/>
              <a:t>Meldingen over verkeersonveiligheid</a:t>
            </a:r>
          </a:p>
        </p:txBody>
      </p:sp>
      <p:sp>
        <p:nvSpPr>
          <p:cNvPr id="4" name="Text Placeholder 3">
            <a:extLst>
              <a:ext uri="{FF2B5EF4-FFF2-40B4-BE49-F238E27FC236}">
                <a16:creationId xmlns:a16="http://schemas.microsoft.com/office/drawing/2014/main" id="{38F9F584-7941-9EAB-3D29-A68D840603E5}"/>
              </a:ext>
            </a:extLst>
          </p:cNvPr>
          <p:cNvSpPr>
            <a:spLocks noGrp="1"/>
          </p:cNvSpPr>
          <p:nvPr>
            <p:ph type="body" sz="quarter" idx="17"/>
          </p:nvPr>
        </p:nvSpPr>
        <p:spPr/>
        <p:txBody>
          <a:bodyPr/>
          <a:lstStyle/>
          <a:p>
            <a:endParaRPr lang="nl-NL" dirty="0"/>
          </a:p>
        </p:txBody>
      </p:sp>
      <p:sp>
        <p:nvSpPr>
          <p:cNvPr id="5" name="Text Placeholder 4">
            <a:extLst>
              <a:ext uri="{FF2B5EF4-FFF2-40B4-BE49-F238E27FC236}">
                <a16:creationId xmlns:a16="http://schemas.microsoft.com/office/drawing/2014/main" id="{DBEDF2DC-D3D6-787C-7E6C-DFE410C1FEB8}"/>
              </a:ext>
            </a:extLst>
          </p:cNvPr>
          <p:cNvSpPr>
            <a:spLocks noGrp="1"/>
          </p:cNvSpPr>
          <p:nvPr>
            <p:ph type="body" sz="quarter" idx="15"/>
          </p:nvPr>
        </p:nvSpPr>
        <p:spPr/>
        <p:txBody>
          <a:bodyPr/>
          <a:lstStyle/>
          <a:p>
            <a:endParaRPr lang="nl-NL" dirty="0"/>
          </a:p>
        </p:txBody>
      </p:sp>
      <p:sp>
        <p:nvSpPr>
          <p:cNvPr id="6" name="Text Placeholder 5">
            <a:extLst>
              <a:ext uri="{FF2B5EF4-FFF2-40B4-BE49-F238E27FC236}">
                <a16:creationId xmlns:a16="http://schemas.microsoft.com/office/drawing/2014/main" id="{8F87CB16-3663-3473-BA92-CC0CCBEEB2AD}"/>
              </a:ext>
            </a:extLst>
          </p:cNvPr>
          <p:cNvSpPr>
            <a:spLocks noGrp="1"/>
          </p:cNvSpPr>
          <p:nvPr>
            <p:ph type="body" sz="quarter" idx="18"/>
          </p:nvPr>
        </p:nvSpPr>
        <p:spPr/>
        <p:txBody>
          <a:bodyPr/>
          <a:lstStyle/>
          <a:p>
            <a:endParaRPr lang="nl-NL" dirty="0"/>
          </a:p>
        </p:txBody>
      </p:sp>
      <p:pic>
        <p:nvPicPr>
          <p:cNvPr id="2050" name="Picture 2">
            <a:extLst>
              <a:ext uri="{FF2B5EF4-FFF2-40B4-BE49-F238E27FC236}">
                <a16:creationId xmlns:a16="http://schemas.microsoft.com/office/drawing/2014/main" id="{069763BF-12C1-42B5-312E-883DE07FAA7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20775" y="3049320"/>
            <a:ext cx="3168931" cy="170660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Home | Hollands Kroon">
            <a:extLst>
              <a:ext uri="{FF2B5EF4-FFF2-40B4-BE49-F238E27FC236}">
                <a16:creationId xmlns:a16="http://schemas.microsoft.com/office/drawing/2014/main" id="{13838409-1423-DAA5-CBD4-FB0589FFF6D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74877" y="384962"/>
            <a:ext cx="1377950" cy="5129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932643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fade">
                                      <p:cBhvr>
                                        <p:cTn id="18" dur="500"/>
                                        <p:tgtEl>
                                          <p:spTgt spid="3">
                                            <p:txEl>
                                              <p:pRg st="3" end="3"/>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fade">
                                      <p:cBhvr>
                                        <p:cTn id="21" dur="500"/>
                                        <p:tgtEl>
                                          <p:spTgt spid="3">
                                            <p:txEl>
                                              <p:pRg st="4" end="4"/>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3">
                                            <p:txEl>
                                              <p:pRg st="5" end="5"/>
                                            </p:txEl>
                                          </p:spTgt>
                                        </p:tgtEl>
                                        <p:attrNameLst>
                                          <p:attrName>style.visibility</p:attrName>
                                        </p:attrNameLst>
                                      </p:cBhvr>
                                      <p:to>
                                        <p:strVal val="visible"/>
                                      </p:to>
                                    </p:set>
                                    <p:animEffect transition="in" filter="fade">
                                      <p:cBhvr>
                                        <p:cTn id="26"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4AFDC88-BBD3-8049-A4F2-B6DCB6150629}"/>
              </a:ext>
            </a:extLst>
          </p:cNvPr>
          <p:cNvSpPr>
            <a:spLocks noGrp="1"/>
          </p:cNvSpPr>
          <p:nvPr>
            <p:ph type="title"/>
          </p:nvPr>
        </p:nvSpPr>
        <p:spPr/>
        <p:txBody>
          <a:bodyPr/>
          <a:lstStyle/>
          <a:p>
            <a:r>
              <a:rPr lang="nl-NL" dirty="0"/>
              <a:t>Ongevallen</a:t>
            </a:r>
          </a:p>
        </p:txBody>
      </p:sp>
      <p:sp>
        <p:nvSpPr>
          <p:cNvPr id="3" name="Tijdelijke aanduiding voor inhoud 2">
            <a:extLst>
              <a:ext uri="{FF2B5EF4-FFF2-40B4-BE49-F238E27FC236}">
                <a16:creationId xmlns:a16="http://schemas.microsoft.com/office/drawing/2014/main" id="{6F7C3024-708B-AC4C-828F-AAA82B88981B}"/>
              </a:ext>
            </a:extLst>
          </p:cNvPr>
          <p:cNvSpPr>
            <a:spLocks noGrp="1"/>
          </p:cNvSpPr>
          <p:nvPr>
            <p:ph idx="1"/>
          </p:nvPr>
        </p:nvSpPr>
        <p:spPr>
          <a:xfrm>
            <a:off x="347765" y="1231900"/>
            <a:ext cx="6262585" cy="3424307"/>
          </a:xfrm>
        </p:spPr>
        <p:txBody>
          <a:bodyPr/>
          <a:lstStyle/>
          <a:p>
            <a:r>
              <a:rPr lang="en-US" dirty="0" err="1"/>
              <a:t>Ongevallenregistratie</a:t>
            </a:r>
            <a:endParaRPr lang="en-US" dirty="0"/>
          </a:p>
          <a:p>
            <a:r>
              <a:rPr lang="en-US" dirty="0" err="1"/>
              <a:t>Kenmerken</a:t>
            </a:r>
            <a:r>
              <a:rPr lang="en-US" dirty="0"/>
              <a:t> </a:t>
            </a:r>
            <a:r>
              <a:rPr lang="en-US" dirty="0" err="1"/>
              <a:t>ongeval</a:t>
            </a:r>
            <a:endParaRPr lang="en-US" dirty="0"/>
          </a:p>
          <a:p>
            <a:pPr marL="342900" indent="-342900">
              <a:buFont typeface="+mj-lt"/>
              <a:buAutoNum type="arabicPeriod"/>
            </a:pPr>
            <a:r>
              <a:rPr lang="en-US" dirty="0" err="1"/>
              <a:t>Wegvak</a:t>
            </a:r>
            <a:r>
              <a:rPr lang="en-US" dirty="0"/>
              <a:t>, </a:t>
            </a:r>
            <a:r>
              <a:rPr lang="en-US" dirty="0" err="1"/>
              <a:t>eenzijdig</a:t>
            </a:r>
            <a:r>
              <a:rPr lang="en-US" dirty="0"/>
              <a:t> </a:t>
            </a:r>
            <a:r>
              <a:rPr lang="en-US" dirty="0" err="1"/>
              <a:t>ongeval</a:t>
            </a:r>
            <a:r>
              <a:rPr lang="en-US" dirty="0"/>
              <a:t> </a:t>
            </a:r>
            <a:r>
              <a:rPr lang="en-US" dirty="0" err="1"/>
              <a:t>snorfietser</a:t>
            </a:r>
            <a:r>
              <a:rPr lang="en-US" dirty="0"/>
              <a:t>, </a:t>
            </a:r>
            <a:r>
              <a:rPr lang="en-US" dirty="0" err="1"/>
              <a:t>gewond</a:t>
            </a:r>
            <a:r>
              <a:rPr lang="en-US" dirty="0"/>
              <a:t> (13-8-2020)</a:t>
            </a:r>
          </a:p>
          <a:p>
            <a:pPr marL="342900" indent="-342900">
              <a:buFont typeface="+mj-lt"/>
              <a:buAutoNum type="arabicPeriod"/>
            </a:pPr>
            <a:endParaRPr lang="en-US" dirty="0"/>
          </a:p>
          <a:p>
            <a:pPr marL="342900" indent="-342900">
              <a:buFont typeface="+mj-lt"/>
              <a:buAutoNum type="arabicPeriod"/>
            </a:pPr>
            <a:endParaRPr lang="en-US" dirty="0"/>
          </a:p>
        </p:txBody>
      </p:sp>
      <p:sp>
        <p:nvSpPr>
          <p:cNvPr id="4" name="Tijdelijke aanduiding voor tekst 3">
            <a:extLst>
              <a:ext uri="{FF2B5EF4-FFF2-40B4-BE49-F238E27FC236}">
                <a16:creationId xmlns:a16="http://schemas.microsoft.com/office/drawing/2014/main" id="{951A0572-B94A-684C-8722-5C63A3B608DA}"/>
              </a:ext>
            </a:extLst>
          </p:cNvPr>
          <p:cNvSpPr>
            <a:spLocks noGrp="1"/>
          </p:cNvSpPr>
          <p:nvPr>
            <p:ph type="body" sz="quarter" idx="17"/>
          </p:nvPr>
        </p:nvSpPr>
        <p:spPr/>
        <p:txBody>
          <a:bodyPr/>
          <a:lstStyle/>
          <a:p>
            <a:endParaRPr lang="nl-NL"/>
          </a:p>
        </p:txBody>
      </p:sp>
      <p:sp>
        <p:nvSpPr>
          <p:cNvPr id="5" name="Tijdelijke aanduiding voor tekst 4">
            <a:extLst>
              <a:ext uri="{FF2B5EF4-FFF2-40B4-BE49-F238E27FC236}">
                <a16:creationId xmlns:a16="http://schemas.microsoft.com/office/drawing/2014/main" id="{98422E1A-9BA8-0D4F-91C7-432A8D03F22C}"/>
              </a:ext>
            </a:extLst>
          </p:cNvPr>
          <p:cNvSpPr>
            <a:spLocks noGrp="1"/>
          </p:cNvSpPr>
          <p:nvPr>
            <p:ph type="body" sz="quarter" idx="15"/>
          </p:nvPr>
        </p:nvSpPr>
        <p:spPr/>
        <p:txBody>
          <a:bodyPr/>
          <a:lstStyle/>
          <a:p>
            <a:endParaRPr lang="nl-NL" dirty="0"/>
          </a:p>
        </p:txBody>
      </p:sp>
      <p:sp>
        <p:nvSpPr>
          <p:cNvPr id="6" name="Tijdelijke aanduiding voor tekst 5">
            <a:extLst>
              <a:ext uri="{FF2B5EF4-FFF2-40B4-BE49-F238E27FC236}">
                <a16:creationId xmlns:a16="http://schemas.microsoft.com/office/drawing/2014/main" id="{2BA0BF5D-C286-1549-BFFC-5FC55B4C54DB}"/>
              </a:ext>
            </a:extLst>
          </p:cNvPr>
          <p:cNvSpPr>
            <a:spLocks noGrp="1"/>
          </p:cNvSpPr>
          <p:nvPr>
            <p:ph type="body" sz="quarter" idx="18"/>
          </p:nvPr>
        </p:nvSpPr>
        <p:spPr/>
        <p:txBody>
          <a:bodyPr/>
          <a:lstStyle/>
          <a:p>
            <a:r>
              <a:rPr lang="en-US" dirty="0" err="1"/>
              <a:t>Periode</a:t>
            </a:r>
            <a:r>
              <a:rPr lang="en-US" dirty="0"/>
              <a:t> 2018 - 2024</a:t>
            </a:r>
            <a:endParaRPr lang="nl-NL" dirty="0"/>
          </a:p>
        </p:txBody>
      </p:sp>
      <p:grpSp>
        <p:nvGrpSpPr>
          <p:cNvPr id="7" name="Groep 6">
            <a:extLst>
              <a:ext uri="{FF2B5EF4-FFF2-40B4-BE49-F238E27FC236}">
                <a16:creationId xmlns:a16="http://schemas.microsoft.com/office/drawing/2014/main" id="{B71C7968-458C-373D-DBA3-087DEB999C33}"/>
              </a:ext>
            </a:extLst>
          </p:cNvPr>
          <p:cNvGrpSpPr/>
          <p:nvPr/>
        </p:nvGrpSpPr>
        <p:grpSpPr>
          <a:xfrm>
            <a:off x="2478314" y="2326888"/>
            <a:ext cx="3439886" cy="2329319"/>
            <a:chOff x="1475014" y="2344234"/>
            <a:chExt cx="3439886" cy="2329319"/>
          </a:xfrm>
        </p:grpSpPr>
        <p:pic>
          <p:nvPicPr>
            <p:cNvPr id="10" name="Afbeelding 9">
              <a:extLst>
                <a:ext uri="{FF2B5EF4-FFF2-40B4-BE49-F238E27FC236}">
                  <a16:creationId xmlns:a16="http://schemas.microsoft.com/office/drawing/2014/main" id="{69D4FC9C-713D-FECE-14AD-82501CE86D53}"/>
                </a:ext>
              </a:extLst>
            </p:cNvPr>
            <p:cNvPicPr>
              <a:picLocks noChangeAspect="1"/>
            </p:cNvPicPr>
            <p:nvPr/>
          </p:nvPicPr>
          <p:blipFill rotWithShape="1">
            <a:blip r:embed="rId2"/>
            <a:srcRect t="9899" b="54341"/>
            <a:stretch/>
          </p:blipFill>
          <p:spPr>
            <a:xfrm>
              <a:off x="1475014" y="2344234"/>
              <a:ext cx="3439886" cy="2329319"/>
            </a:xfrm>
            <a:prstGeom prst="rect">
              <a:avLst/>
            </a:prstGeom>
          </p:spPr>
        </p:pic>
        <p:sp>
          <p:nvSpPr>
            <p:cNvPr id="11" name="Tekstvak 10">
              <a:extLst>
                <a:ext uri="{FF2B5EF4-FFF2-40B4-BE49-F238E27FC236}">
                  <a16:creationId xmlns:a16="http://schemas.microsoft.com/office/drawing/2014/main" id="{706AC589-819A-EA8F-3867-5256B5C57C89}"/>
                </a:ext>
              </a:extLst>
            </p:cNvPr>
            <p:cNvSpPr txBox="1"/>
            <p:nvPr/>
          </p:nvSpPr>
          <p:spPr>
            <a:xfrm>
              <a:off x="2143578" y="3116946"/>
              <a:ext cx="320922" cy="307777"/>
            </a:xfrm>
            <a:prstGeom prst="rect">
              <a:avLst/>
            </a:prstGeom>
            <a:noFill/>
          </p:spPr>
          <p:txBody>
            <a:bodyPr wrap="none" rtlCol="0">
              <a:spAutoFit/>
            </a:bodyPr>
            <a:lstStyle/>
            <a:p>
              <a:r>
                <a:rPr lang="en-US" dirty="0"/>
                <a:t>1.</a:t>
              </a:r>
              <a:endParaRPr lang="nl-NL" dirty="0"/>
            </a:p>
          </p:txBody>
        </p:sp>
      </p:grpSp>
      <p:pic>
        <p:nvPicPr>
          <p:cNvPr id="15" name="Picture 2" descr="Home | Hollands Kroon">
            <a:extLst>
              <a:ext uri="{FF2B5EF4-FFF2-40B4-BE49-F238E27FC236}">
                <a16:creationId xmlns:a16="http://schemas.microsoft.com/office/drawing/2014/main" id="{73A57AB7-E6CC-9632-EB2C-C7F0FFD8899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74877" y="384962"/>
            <a:ext cx="1377950" cy="5129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2137389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510276-1A4E-A20E-932B-F964DEF62C5E}"/>
              </a:ext>
            </a:extLst>
          </p:cNvPr>
          <p:cNvSpPr>
            <a:spLocks noGrp="1"/>
          </p:cNvSpPr>
          <p:nvPr>
            <p:ph type="title"/>
          </p:nvPr>
        </p:nvSpPr>
        <p:spPr/>
        <p:txBody>
          <a:bodyPr/>
          <a:lstStyle/>
          <a:p>
            <a:r>
              <a:rPr lang="nl-NL" dirty="0"/>
              <a:t>verkeerscijfers</a:t>
            </a:r>
          </a:p>
        </p:txBody>
      </p:sp>
      <p:sp>
        <p:nvSpPr>
          <p:cNvPr id="3" name="Content Placeholder 2">
            <a:extLst>
              <a:ext uri="{FF2B5EF4-FFF2-40B4-BE49-F238E27FC236}">
                <a16:creationId xmlns:a16="http://schemas.microsoft.com/office/drawing/2014/main" id="{6AEA3A22-4B37-9134-E1EE-F4B859ADBEDF}"/>
              </a:ext>
            </a:extLst>
          </p:cNvPr>
          <p:cNvSpPr>
            <a:spLocks noGrp="1"/>
          </p:cNvSpPr>
          <p:nvPr>
            <p:ph idx="1"/>
          </p:nvPr>
        </p:nvSpPr>
        <p:spPr>
          <a:xfrm>
            <a:off x="347766" y="1137012"/>
            <a:ext cx="7926284" cy="3424307"/>
          </a:xfrm>
        </p:spPr>
        <p:txBody>
          <a:bodyPr/>
          <a:lstStyle/>
          <a:p>
            <a:r>
              <a:rPr lang="en-US" dirty="0" err="1"/>
              <a:t>Hoeveelheid</a:t>
            </a:r>
            <a:r>
              <a:rPr lang="en-US" dirty="0"/>
              <a:t> </a:t>
            </a:r>
            <a:r>
              <a:rPr lang="en-US" dirty="0" err="1"/>
              <a:t>verkeer</a:t>
            </a:r>
            <a:r>
              <a:rPr lang="en-US" dirty="0"/>
              <a:t>:</a:t>
            </a:r>
          </a:p>
          <a:p>
            <a:pPr lvl="1"/>
            <a:r>
              <a:rPr lang="en-US" dirty="0" err="1"/>
              <a:t>Richting</a:t>
            </a:r>
            <a:r>
              <a:rPr lang="en-US" dirty="0"/>
              <a:t> </a:t>
            </a:r>
            <a:r>
              <a:rPr lang="en-US" dirty="0" err="1"/>
              <a:t>noordoost</a:t>
            </a:r>
            <a:r>
              <a:rPr lang="en-US" dirty="0"/>
              <a:t>: </a:t>
            </a:r>
            <a:r>
              <a:rPr lang="en-US" dirty="0" err="1"/>
              <a:t>gemiddeld</a:t>
            </a:r>
            <a:r>
              <a:rPr lang="en-US" dirty="0"/>
              <a:t> 418 </a:t>
            </a:r>
            <a:r>
              <a:rPr lang="en-US" dirty="0" err="1"/>
              <a:t>motorvoertuigen</a:t>
            </a:r>
            <a:r>
              <a:rPr lang="en-US" dirty="0"/>
              <a:t> per </a:t>
            </a:r>
            <a:r>
              <a:rPr lang="en-US" dirty="0" err="1"/>
              <a:t>etmaal</a:t>
            </a:r>
            <a:endParaRPr lang="en-US" dirty="0"/>
          </a:p>
          <a:p>
            <a:pPr lvl="1"/>
            <a:r>
              <a:rPr lang="en-US" dirty="0" err="1"/>
              <a:t>Richting</a:t>
            </a:r>
            <a:r>
              <a:rPr lang="en-US" dirty="0"/>
              <a:t> </a:t>
            </a:r>
            <a:r>
              <a:rPr lang="en-US" dirty="0" err="1"/>
              <a:t>zuidwest</a:t>
            </a:r>
            <a:r>
              <a:rPr lang="en-US" dirty="0"/>
              <a:t>: </a:t>
            </a:r>
            <a:r>
              <a:rPr lang="en-US" dirty="0" err="1"/>
              <a:t>gemiddeld</a:t>
            </a:r>
            <a:r>
              <a:rPr lang="en-US" dirty="0"/>
              <a:t> 402 </a:t>
            </a:r>
            <a:r>
              <a:rPr lang="en-US" dirty="0" err="1"/>
              <a:t>motorvoertuigen</a:t>
            </a:r>
            <a:r>
              <a:rPr lang="en-US" dirty="0"/>
              <a:t> per </a:t>
            </a:r>
            <a:r>
              <a:rPr lang="en-US" dirty="0" err="1"/>
              <a:t>etmaal</a:t>
            </a:r>
            <a:endParaRPr lang="en-US" dirty="0"/>
          </a:p>
          <a:p>
            <a:endParaRPr lang="en-US" dirty="0"/>
          </a:p>
          <a:p>
            <a:r>
              <a:rPr lang="en-US" dirty="0" err="1"/>
              <a:t>Verdeling</a:t>
            </a:r>
            <a:r>
              <a:rPr lang="en-US" dirty="0"/>
              <a:t> </a:t>
            </a:r>
            <a:r>
              <a:rPr lang="en-US" dirty="0" err="1"/>
              <a:t>verkeer</a:t>
            </a:r>
            <a:r>
              <a:rPr lang="en-US" dirty="0"/>
              <a:t>:</a:t>
            </a:r>
          </a:p>
          <a:p>
            <a:pPr lvl="1"/>
            <a:r>
              <a:rPr lang="en-US" dirty="0"/>
              <a:t>94% </a:t>
            </a:r>
            <a:r>
              <a:rPr lang="en-US" dirty="0" err="1"/>
              <a:t>personenauto’s</a:t>
            </a:r>
            <a:r>
              <a:rPr lang="en-US" dirty="0"/>
              <a:t>, 4% </a:t>
            </a:r>
            <a:r>
              <a:rPr lang="en-US" dirty="0" err="1"/>
              <a:t>middelzwaar</a:t>
            </a:r>
            <a:r>
              <a:rPr lang="en-US" dirty="0"/>
              <a:t> </a:t>
            </a:r>
            <a:r>
              <a:rPr lang="en-US" dirty="0" err="1"/>
              <a:t>verkeer</a:t>
            </a:r>
            <a:r>
              <a:rPr lang="en-US" dirty="0"/>
              <a:t>, 2% </a:t>
            </a:r>
            <a:r>
              <a:rPr lang="en-US" dirty="0" err="1"/>
              <a:t>zwaar</a:t>
            </a:r>
            <a:r>
              <a:rPr lang="en-US" dirty="0"/>
              <a:t> </a:t>
            </a:r>
            <a:r>
              <a:rPr lang="en-US" dirty="0" err="1"/>
              <a:t>verkeer</a:t>
            </a:r>
            <a:endParaRPr lang="en-US" dirty="0"/>
          </a:p>
          <a:p>
            <a:endParaRPr lang="en-US" dirty="0"/>
          </a:p>
          <a:p>
            <a:r>
              <a:rPr lang="en-US" dirty="0" err="1"/>
              <a:t>Snelheid</a:t>
            </a:r>
            <a:r>
              <a:rPr lang="en-US" dirty="0"/>
              <a:t> (V85*):</a:t>
            </a:r>
          </a:p>
          <a:p>
            <a:pPr lvl="1"/>
            <a:r>
              <a:rPr lang="en-US" dirty="0" err="1"/>
              <a:t>Richting</a:t>
            </a:r>
            <a:r>
              <a:rPr lang="en-US" dirty="0"/>
              <a:t> </a:t>
            </a:r>
            <a:r>
              <a:rPr lang="en-US" dirty="0" err="1"/>
              <a:t>noordoost</a:t>
            </a:r>
            <a:r>
              <a:rPr lang="en-US" dirty="0"/>
              <a:t>: 53 km/h</a:t>
            </a:r>
          </a:p>
          <a:p>
            <a:pPr lvl="1"/>
            <a:r>
              <a:rPr lang="en-US" dirty="0" err="1"/>
              <a:t>Richting</a:t>
            </a:r>
            <a:r>
              <a:rPr lang="en-US" dirty="0"/>
              <a:t> </a:t>
            </a:r>
            <a:r>
              <a:rPr lang="en-US" dirty="0" err="1"/>
              <a:t>zuidwest</a:t>
            </a:r>
            <a:r>
              <a:rPr lang="en-US" dirty="0"/>
              <a:t>: 49 km/h</a:t>
            </a:r>
          </a:p>
          <a:p>
            <a:pPr lvl="1"/>
            <a:endParaRPr lang="en-US" dirty="0"/>
          </a:p>
          <a:p>
            <a:r>
              <a:rPr lang="en-US" dirty="0" err="1"/>
              <a:t>Fietsers</a:t>
            </a:r>
            <a:r>
              <a:rPr lang="en-US" dirty="0"/>
              <a:t>: 247 op </a:t>
            </a:r>
            <a:r>
              <a:rPr lang="en-US" dirty="0" err="1"/>
              <a:t>gemiddelde</a:t>
            </a:r>
            <a:r>
              <a:rPr lang="en-US" dirty="0"/>
              <a:t> </a:t>
            </a:r>
            <a:r>
              <a:rPr lang="en-US" dirty="0" err="1"/>
              <a:t>werkdag</a:t>
            </a:r>
            <a:endParaRPr lang="en-US" dirty="0"/>
          </a:p>
          <a:p>
            <a:pPr marL="0" indent="0">
              <a:buNone/>
            </a:pPr>
            <a:endParaRPr lang="en-US" sz="1000" dirty="0"/>
          </a:p>
          <a:p>
            <a:pPr marL="0" indent="0">
              <a:buNone/>
            </a:pPr>
            <a:r>
              <a:rPr lang="en-US" sz="1000" dirty="0"/>
              <a:t>* </a:t>
            </a:r>
            <a:r>
              <a:rPr lang="en-US" sz="1000" dirty="0" err="1"/>
              <a:t>Snelheid</a:t>
            </a:r>
            <a:r>
              <a:rPr lang="en-US" sz="1000" dirty="0"/>
              <a:t> die 85% van de </a:t>
            </a:r>
            <a:r>
              <a:rPr lang="en-US" sz="1000" dirty="0" err="1"/>
              <a:t>geregistreerde</a:t>
            </a:r>
            <a:r>
              <a:rPr lang="en-US" sz="1000" dirty="0"/>
              <a:t> </a:t>
            </a:r>
            <a:r>
              <a:rPr lang="en-US" sz="1000" dirty="0" err="1"/>
              <a:t>voertuigen</a:t>
            </a:r>
            <a:r>
              <a:rPr lang="en-US" sz="1000" dirty="0"/>
              <a:t> </a:t>
            </a:r>
            <a:r>
              <a:rPr lang="en-US" sz="1000" dirty="0" err="1"/>
              <a:t>maximaal</a:t>
            </a:r>
            <a:r>
              <a:rPr lang="en-US" sz="1000" dirty="0"/>
              <a:t> </a:t>
            </a:r>
            <a:r>
              <a:rPr lang="en-US" sz="1000" dirty="0" err="1"/>
              <a:t>rijdt</a:t>
            </a:r>
            <a:endParaRPr lang="nl-NL" sz="1000" dirty="0"/>
          </a:p>
        </p:txBody>
      </p:sp>
      <p:sp>
        <p:nvSpPr>
          <p:cNvPr id="4" name="Text Placeholder 3">
            <a:extLst>
              <a:ext uri="{FF2B5EF4-FFF2-40B4-BE49-F238E27FC236}">
                <a16:creationId xmlns:a16="http://schemas.microsoft.com/office/drawing/2014/main" id="{38F9F584-7941-9EAB-3D29-A68D840603E5}"/>
              </a:ext>
            </a:extLst>
          </p:cNvPr>
          <p:cNvSpPr>
            <a:spLocks noGrp="1"/>
          </p:cNvSpPr>
          <p:nvPr>
            <p:ph type="body" sz="quarter" idx="17"/>
          </p:nvPr>
        </p:nvSpPr>
        <p:spPr/>
        <p:txBody>
          <a:bodyPr/>
          <a:lstStyle/>
          <a:p>
            <a:endParaRPr lang="nl-NL"/>
          </a:p>
        </p:txBody>
      </p:sp>
      <p:sp>
        <p:nvSpPr>
          <p:cNvPr id="5" name="Text Placeholder 4">
            <a:extLst>
              <a:ext uri="{FF2B5EF4-FFF2-40B4-BE49-F238E27FC236}">
                <a16:creationId xmlns:a16="http://schemas.microsoft.com/office/drawing/2014/main" id="{DBEDF2DC-D3D6-787C-7E6C-DFE410C1FEB8}"/>
              </a:ext>
            </a:extLst>
          </p:cNvPr>
          <p:cNvSpPr>
            <a:spLocks noGrp="1"/>
          </p:cNvSpPr>
          <p:nvPr>
            <p:ph type="body" sz="quarter" idx="15"/>
          </p:nvPr>
        </p:nvSpPr>
        <p:spPr/>
        <p:txBody>
          <a:bodyPr/>
          <a:lstStyle/>
          <a:p>
            <a:endParaRPr lang="nl-NL"/>
          </a:p>
        </p:txBody>
      </p:sp>
      <p:sp>
        <p:nvSpPr>
          <p:cNvPr id="6" name="Text Placeholder 5">
            <a:extLst>
              <a:ext uri="{FF2B5EF4-FFF2-40B4-BE49-F238E27FC236}">
                <a16:creationId xmlns:a16="http://schemas.microsoft.com/office/drawing/2014/main" id="{8F87CB16-3663-3473-BA92-CC0CCBEEB2AD}"/>
              </a:ext>
            </a:extLst>
          </p:cNvPr>
          <p:cNvSpPr>
            <a:spLocks noGrp="1"/>
          </p:cNvSpPr>
          <p:nvPr>
            <p:ph type="body" sz="quarter" idx="18"/>
          </p:nvPr>
        </p:nvSpPr>
        <p:spPr/>
        <p:txBody>
          <a:bodyPr/>
          <a:lstStyle/>
          <a:p>
            <a:r>
              <a:rPr lang="nl-NL" dirty="0">
                <a:ea typeface="Arial" panose="020B0604020202020204" pitchFamily="34" charset="0"/>
                <a:cs typeface="Times New Roman" panose="02020603050405020304" pitchFamily="18" charset="0"/>
              </a:rPr>
              <a:t>Verkeerstellingen voorjaar 2023</a:t>
            </a:r>
            <a:endParaRPr lang="nl-NL" dirty="0"/>
          </a:p>
        </p:txBody>
      </p:sp>
      <p:pic>
        <p:nvPicPr>
          <p:cNvPr id="7" name="Picture 2" descr="Home | Hollands Kroon">
            <a:extLst>
              <a:ext uri="{FF2B5EF4-FFF2-40B4-BE49-F238E27FC236}">
                <a16:creationId xmlns:a16="http://schemas.microsoft.com/office/drawing/2014/main" id="{33B3B5B3-2FDB-3AC9-B58D-78E9562337D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74877" y="384962"/>
            <a:ext cx="1377950" cy="512987"/>
          </a:xfrm>
          <a:prstGeom prst="rect">
            <a:avLst/>
          </a:prstGeom>
          <a:noFill/>
          <a:extLst>
            <a:ext uri="{909E8E84-426E-40DD-AFC4-6F175D3DCCD1}">
              <a14:hiddenFill xmlns:a14="http://schemas.microsoft.com/office/drawing/2010/main">
                <a:solidFill>
                  <a:srgbClr val="FFFFFF"/>
                </a:solidFill>
              </a14:hiddenFill>
            </a:ext>
          </a:extLst>
        </p:spPr>
      </p:pic>
      <p:pic>
        <p:nvPicPr>
          <p:cNvPr id="9" name="Afbeelding 8">
            <a:extLst>
              <a:ext uri="{FF2B5EF4-FFF2-40B4-BE49-F238E27FC236}">
                <a16:creationId xmlns:a16="http://schemas.microsoft.com/office/drawing/2014/main" id="{67A32F22-C5CD-0ADE-04BF-A134B4355E00}"/>
              </a:ext>
            </a:extLst>
          </p:cNvPr>
          <p:cNvPicPr>
            <a:picLocks noChangeAspect="1"/>
          </p:cNvPicPr>
          <p:nvPr/>
        </p:nvPicPr>
        <p:blipFill>
          <a:blip r:embed="rId3"/>
          <a:stretch>
            <a:fillRect/>
          </a:stretch>
        </p:blipFill>
        <p:spPr>
          <a:xfrm>
            <a:off x="5369522" y="2988454"/>
            <a:ext cx="3426712" cy="1851315"/>
          </a:xfrm>
          <a:prstGeom prst="rect">
            <a:avLst/>
          </a:prstGeom>
        </p:spPr>
      </p:pic>
    </p:spTree>
    <p:extLst>
      <p:ext uri="{BB962C8B-B14F-4D97-AF65-F5344CB8AC3E}">
        <p14:creationId xmlns:p14="http://schemas.microsoft.com/office/powerpoint/2010/main" val="28477865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500"/>
                                        <p:tgtEl>
                                          <p:spTgt spid="3">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3">
                                            <p:txEl>
                                              <p:pRg st="4" end="4"/>
                                            </p:txEl>
                                          </p:spTgt>
                                        </p:tgtEl>
                                        <p:attrNameLst>
                                          <p:attrName>style.visibility</p:attrName>
                                        </p:attrNameLst>
                                      </p:cBhvr>
                                      <p:to>
                                        <p:strVal val="visible"/>
                                      </p:to>
                                    </p:set>
                                    <p:animEffect transition="in" filter="fade">
                                      <p:cBhvr>
                                        <p:cTn id="18" dur="500"/>
                                        <p:tgtEl>
                                          <p:spTgt spid="3">
                                            <p:txEl>
                                              <p:pRg st="4" end="4"/>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fade">
                                      <p:cBhvr>
                                        <p:cTn id="21" dur="500"/>
                                        <p:tgtEl>
                                          <p:spTgt spid="3">
                                            <p:txEl>
                                              <p:pRg st="5" end="5"/>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3">
                                            <p:txEl>
                                              <p:pRg st="7" end="7"/>
                                            </p:txEl>
                                          </p:spTgt>
                                        </p:tgtEl>
                                        <p:attrNameLst>
                                          <p:attrName>style.visibility</p:attrName>
                                        </p:attrNameLst>
                                      </p:cBhvr>
                                      <p:to>
                                        <p:strVal val="visible"/>
                                      </p:to>
                                    </p:set>
                                    <p:animEffect transition="in" filter="fade">
                                      <p:cBhvr>
                                        <p:cTn id="26"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510276-1A4E-A20E-932B-F964DEF62C5E}"/>
              </a:ext>
            </a:extLst>
          </p:cNvPr>
          <p:cNvSpPr>
            <a:spLocks noGrp="1"/>
          </p:cNvSpPr>
          <p:nvPr>
            <p:ph type="title"/>
          </p:nvPr>
        </p:nvSpPr>
        <p:spPr/>
        <p:txBody>
          <a:bodyPr/>
          <a:lstStyle/>
          <a:p>
            <a:r>
              <a:rPr lang="nl-NL" dirty="0"/>
              <a:t>Inrichting en gebruik</a:t>
            </a:r>
          </a:p>
        </p:txBody>
      </p:sp>
      <p:sp>
        <p:nvSpPr>
          <p:cNvPr id="3" name="Content Placeholder 2">
            <a:extLst>
              <a:ext uri="{FF2B5EF4-FFF2-40B4-BE49-F238E27FC236}">
                <a16:creationId xmlns:a16="http://schemas.microsoft.com/office/drawing/2014/main" id="{6AEA3A22-4B37-9134-E1EE-F4B859ADBEDF}"/>
              </a:ext>
            </a:extLst>
          </p:cNvPr>
          <p:cNvSpPr>
            <a:spLocks noGrp="1"/>
          </p:cNvSpPr>
          <p:nvPr>
            <p:ph idx="1"/>
          </p:nvPr>
        </p:nvSpPr>
        <p:spPr>
          <a:xfrm>
            <a:off x="347766" y="1231900"/>
            <a:ext cx="7653234" cy="3424307"/>
          </a:xfrm>
        </p:spPr>
        <p:txBody>
          <a:bodyPr/>
          <a:lstStyle/>
          <a:p>
            <a:r>
              <a:rPr lang="nl-NL" dirty="0"/>
              <a:t>Erftoegangsweg</a:t>
            </a:r>
          </a:p>
          <a:p>
            <a:pPr lvl="1"/>
            <a:r>
              <a:rPr lang="nl-NL" dirty="0"/>
              <a:t>Verblijven centraal</a:t>
            </a:r>
          </a:p>
          <a:p>
            <a:pPr lvl="1"/>
            <a:r>
              <a:rPr lang="nl-NL" dirty="0"/>
              <a:t>Maximumsnelheid 30 km/h</a:t>
            </a:r>
          </a:p>
          <a:p>
            <a:pPr lvl="1"/>
            <a:r>
              <a:rPr lang="nl-NL" dirty="0"/>
              <a:t>Gedeelde rijbaan</a:t>
            </a:r>
          </a:p>
          <a:p>
            <a:pPr lvl="1"/>
            <a:r>
              <a:rPr lang="nl-NL" dirty="0"/>
              <a:t>Gelijkwaardigheid</a:t>
            </a:r>
          </a:p>
          <a:p>
            <a:pPr lvl="1"/>
            <a:r>
              <a:rPr lang="nl-NL" dirty="0"/>
              <a:t>Uitstraling woonstraat</a:t>
            </a:r>
          </a:p>
          <a:p>
            <a:endParaRPr lang="nl-NL" dirty="0"/>
          </a:p>
          <a:p>
            <a:r>
              <a:rPr lang="nl-NL" dirty="0"/>
              <a:t>Gebruik</a:t>
            </a:r>
          </a:p>
          <a:p>
            <a:pPr lvl="1"/>
            <a:r>
              <a:rPr lang="nl-NL" dirty="0"/>
              <a:t>Bestemmingsverkeer</a:t>
            </a:r>
          </a:p>
          <a:p>
            <a:pPr lvl="1"/>
            <a:r>
              <a:rPr lang="nl-NL" dirty="0"/>
              <a:t>Doorgaand verkeer</a:t>
            </a:r>
          </a:p>
          <a:p>
            <a:pPr lvl="1"/>
            <a:r>
              <a:rPr lang="nl-NL" dirty="0"/>
              <a:t>Fietsroute</a:t>
            </a:r>
          </a:p>
        </p:txBody>
      </p:sp>
      <p:sp>
        <p:nvSpPr>
          <p:cNvPr id="4" name="Text Placeholder 3">
            <a:extLst>
              <a:ext uri="{FF2B5EF4-FFF2-40B4-BE49-F238E27FC236}">
                <a16:creationId xmlns:a16="http://schemas.microsoft.com/office/drawing/2014/main" id="{38F9F584-7941-9EAB-3D29-A68D840603E5}"/>
              </a:ext>
            </a:extLst>
          </p:cNvPr>
          <p:cNvSpPr>
            <a:spLocks noGrp="1"/>
          </p:cNvSpPr>
          <p:nvPr>
            <p:ph type="body" sz="quarter" idx="17"/>
          </p:nvPr>
        </p:nvSpPr>
        <p:spPr/>
        <p:txBody>
          <a:bodyPr/>
          <a:lstStyle/>
          <a:p>
            <a:endParaRPr lang="nl-NL"/>
          </a:p>
        </p:txBody>
      </p:sp>
      <p:sp>
        <p:nvSpPr>
          <p:cNvPr id="5" name="Text Placeholder 4">
            <a:extLst>
              <a:ext uri="{FF2B5EF4-FFF2-40B4-BE49-F238E27FC236}">
                <a16:creationId xmlns:a16="http://schemas.microsoft.com/office/drawing/2014/main" id="{DBEDF2DC-D3D6-787C-7E6C-DFE410C1FEB8}"/>
              </a:ext>
            </a:extLst>
          </p:cNvPr>
          <p:cNvSpPr>
            <a:spLocks noGrp="1"/>
          </p:cNvSpPr>
          <p:nvPr>
            <p:ph type="body" sz="quarter" idx="15"/>
          </p:nvPr>
        </p:nvSpPr>
        <p:spPr/>
        <p:txBody>
          <a:bodyPr/>
          <a:lstStyle/>
          <a:p>
            <a:endParaRPr lang="nl-NL"/>
          </a:p>
        </p:txBody>
      </p:sp>
      <p:sp>
        <p:nvSpPr>
          <p:cNvPr id="6" name="Text Placeholder 5">
            <a:extLst>
              <a:ext uri="{FF2B5EF4-FFF2-40B4-BE49-F238E27FC236}">
                <a16:creationId xmlns:a16="http://schemas.microsoft.com/office/drawing/2014/main" id="{8F87CB16-3663-3473-BA92-CC0CCBEEB2AD}"/>
              </a:ext>
            </a:extLst>
          </p:cNvPr>
          <p:cNvSpPr>
            <a:spLocks noGrp="1"/>
          </p:cNvSpPr>
          <p:nvPr>
            <p:ph type="body" sz="quarter" idx="18"/>
          </p:nvPr>
        </p:nvSpPr>
        <p:spPr/>
        <p:txBody>
          <a:bodyPr/>
          <a:lstStyle/>
          <a:p>
            <a:r>
              <a:rPr lang="en-US" dirty="0" err="1"/>
              <a:t>Algemene</a:t>
            </a:r>
            <a:r>
              <a:rPr lang="en-US" dirty="0"/>
              <a:t> </a:t>
            </a:r>
            <a:r>
              <a:rPr lang="en-US" dirty="0" err="1"/>
              <a:t>kenmerken</a:t>
            </a:r>
            <a:endParaRPr lang="nl-NL" dirty="0"/>
          </a:p>
        </p:txBody>
      </p:sp>
      <p:grpSp>
        <p:nvGrpSpPr>
          <p:cNvPr id="13" name="Groep 12">
            <a:extLst>
              <a:ext uri="{FF2B5EF4-FFF2-40B4-BE49-F238E27FC236}">
                <a16:creationId xmlns:a16="http://schemas.microsoft.com/office/drawing/2014/main" id="{7E062D64-501C-A8A9-C53D-B2B3A951441B}"/>
              </a:ext>
            </a:extLst>
          </p:cNvPr>
          <p:cNvGrpSpPr/>
          <p:nvPr/>
        </p:nvGrpSpPr>
        <p:grpSpPr>
          <a:xfrm>
            <a:off x="5623470" y="1137038"/>
            <a:ext cx="3089000" cy="1648237"/>
            <a:chOff x="5623470" y="1137038"/>
            <a:chExt cx="3089000" cy="1648237"/>
          </a:xfrm>
        </p:grpSpPr>
        <p:pic>
          <p:nvPicPr>
            <p:cNvPr id="9" name="Afbeelding 8">
              <a:extLst>
                <a:ext uri="{FF2B5EF4-FFF2-40B4-BE49-F238E27FC236}">
                  <a16:creationId xmlns:a16="http://schemas.microsoft.com/office/drawing/2014/main" id="{9914495D-A017-1F17-2E98-096DD5A3366E}"/>
                </a:ext>
              </a:extLst>
            </p:cNvPr>
            <p:cNvPicPr>
              <a:picLocks noChangeAspect="1"/>
            </p:cNvPicPr>
            <p:nvPr/>
          </p:nvPicPr>
          <p:blipFill rotWithShape="1">
            <a:blip r:embed="rId2"/>
            <a:srcRect l="17398" t="23922" b="28062"/>
            <a:stretch/>
          </p:blipFill>
          <p:spPr>
            <a:xfrm>
              <a:off x="5623470" y="1137038"/>
              <a:ext cx="3089000" cy="1648237"/>
            </a:xfrm>
            <a:prstGeom prst="rect">
              <a:avLst/>
            </a:prstGeom>
          </p:spPr>
        </p:pic>
        <p:pic>
          <p:nvPicPr>
            <p:cNvPr id="1026" name="Afbeelding 5">
              <a:extLst>
                <a:ext uri="{FF2B5EF4-FFF2-40B4-BE49-F238E27FC236}">
                  <a16:creationId xmlns:a16="http://schemas.microsoft.com/office/drawing/2014/main" id="{61F7C9E7-E671-2CB2-3ECF-0AEC8AD4C49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76595" t="53691" b="31639"/>
            <a:stretch/>
          </p:blipFill>
          <p:spPr bwMode="auto">
            <a:xfrm>
              <a:off x="6964209" y="2380392"/>
              <a:ext cx="1748261" cy="404883"/>
            </a:xfrm>
            <a:prstGeom prst="rect">
              <a:avLst/>
            </a:prstGeom>
            <a:noFill/>
            <a:extLst>
              <a:ext uri="{909E8E84-426E-40DD-AFC4-6F175D3DCCD1}">
                <a14:hiddenFill xmlns:a14="http://schemas.microsoft.com/office/drawing/2010/main">
                  <a:solidFill>
                    <a:srgbClr val="FFFFFF"/>
                  </a:solidFill>
                </a14:hiddenFill>
              </a:ext>
            </a:extLst>
          </p:spPr>
        </p:pic>
      </p:grpSp>
      <p:pic>
        <p:nvPicPr>
          <p:cNvPr id="7" name="Picture 2" descr="Home | Hollands Kroon">
            <a:extLst>
              <a:ext uri="{FF2B5EF4-FFF2-40B4-BE49-F238E27FC236}">
                <a16:creationId xmlns:a16="http://schemas.microsoft.com/office/drawing/2014/main" id="{BF463F17-661B-431F-767B-D550476D081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74877" y="384962"/>
            <a:ext cx="1377950" cy="512987"/>
          </a:xfrm>
          <a:prstGeom prst="rect">
            <a:avLst/>
          </a:prstGeom>
          <a:noFill/>
          <a:extLst>
            <a:ext uri="{909E8E84-426E-40DD-AFC4-6F175D3DCCD1}">
              <a14:hiddenFill xmlns:a14="http://schemas.microsoft.com/office/drawing/2010/main">
                <a:solidFill>
                  <a:srgbClr val="FFFFFF"/>
                </a:solidFill>
              </a14:hiddenFill>
            </a:ext>
          </a:extLst>
        </p:spPr>
      </p:pic>
      <p:pic>
        <p:nvPicPr>
          <p:cNvPr id="11" name="Afbeelding 10">
            <a:extLst>
              <a:ext uri="{FF2B5EF4-FFF2-40B4-BE49-F238E27FC236}">
                <a16:creationId xmlns:a16="http://schemas.microsoft.com/office/drawing/2014/main" id="{9E4FF85A-EEF7-138B-6712-8529C9F15FE1}"/>
              </a:ext>
            </a:extLst>
          </p:cNvPr>
          <p:cNvPicPr>
            <a:picLocks noChangeAspect="1"/>
          </p:cNvPicPr>
          <p:nvPr/>
        </p:nvPicPr>
        <p:blipFill>
          <a:blip r:embed="rId5"/>
          <a:stretch>
            <a:fillRect/>
          </a:stretch>
        </p:blipFill>
        <p:spPr>
          <a:xfrm>
            <a:off x="5623470" y="2992803"/>
            <a:ext cx="3089000" cy="1846366"/>
          </a:xfrm>
          <a:prstGeom prst="rect">
            <a:avLst/>
          </a:prstGeom>
        </p:spPr>
      </p:pic>
    </p:spTree>
    <p:extLst>
      <p:ext uri="{BB962C8B-B14F-4D97-AF65-F5344CB8AC3E}">
        <p14:creationId xmlns:p14="http://schemas.microsoft.com/office/powerpoint/2010/main" val="1341744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500"/>
                                        <p:tgtEl>
                                          <p:spTgt spid="3">
                                            <p:txEl>
                                              <p:pRg st="2" end="2"/>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fade">
                                      <p:cBhvr>
                                        <p:cTn id="16" dur="500"/>
                                        <p:tgtEl>
                                          <p:spTgt spid="3">
                                            <p:txEl>
                                              <p:pRg st="3" end="3"/>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fade">
                                      <p:cBhvr>
                                        <p:cTn id="19" dur="500"/>
                                        <p:tgtEl>
                                          <p:spTgt spid="3">
                                            <p:txEl>
                                              <p:pRg st="4" end="4"/>
                                            </p:txEl>
                                          </p:spTgt>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fade">
                                      <p:cBhvr>
                                        <p:cTn id="22" dur="500"/>
                                        <p:tgtEl>
                                          <p:spTgt spid="3">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animEffect transition="in" filter="fade">
                                      <p:cBhvr>
                                        <p:cTn id="27" dur="500"/>
                                        <p:tgtEl>
                                          <p:spTgt spid="3">
                                            <p:txEl>
                                              <p:pRg st="7" end="7"/>
                                            </p:txEl>
                                          </p:spTgt>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3">
                                            <p:txEl>
                                              <p:pRg st="8" end="8"/>
                                            </p:txEl>
                                          </p:spTgt>
                                        </p:tgtEl>
                                        <p:attrNameLst>
                                          <p:attrName>style.visibility</p:attrName>
                                        </p:attrNameLst>
                                      </p:cBhvr>
                                      <p:to>
                                        <p:strVal val="visible"/>
                                      </p:to>
                                    </p:set>
                                    <p:animEffect transition="in" filter="fade">
                                      <p:cBhvr>
                                        <p:cTn id="30" dur="500"/>
                                        <p:tgtEl>
                                          <p:spTgt spid="3">
                                            <p:txEl>
                                              <p:pRg st="8" end="8"/>
                                            </p:txEl>
                                          </p:spTgt>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3">
                                            <p:txEl>
                                              <p:pRg st="9" end="9"/>
                                            </p:txEl>
                                          </p:spTgt>
                                        </p:tgtEl>
                                        <p:attrNameLst>
                                          <p:attrName>style.visibility</p:attrName>
                                        </p:attrNameLst>
                                      </p:cBhvr>
                                      <p:to>
                                        <p:strVal val="visible"/>
                                      </p:to>
                                    </p:set>
                                    <p:animEffect transition="in" filter="fade">
                                      <p:cBhvr>
                                        <p:cTn id="33" dur="500"/>
                                        <p:tgtEl>
                                          <p:spTgt spid="3">
                                            <p:txEl>
                                              <p:pRg st="9" end="9"/>
                                            </p:txEl>
                                          </p:spTgt>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3">
                                            <p:txEl>
                                              <p:pRg st="10" end="10"/>
                                            </p:txEl>
                                          </p:spTgt>
                                        </p:tgtEl>
                                        <p:attrNameLst>
                                          <p:attrName>style.visibility</p:attrName>
                                        </p:attrNameLst>
                                      </p:cBhvr>
                                      <p:to>
                                        <p:strVal val="visible"/>
                                      </p:to>
                                    </p:set>
                                    <p:animEffect transition="in" filter="fade">
                                      <p:cBhvr>
                                        <p:cTn id="36" dur="500"/>
                                        <p:tgtEl>
                                          <p:spTgt spid="3">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510276-1A4E-A20E-932B-F964DEF62C5E}"/>
              </a:ext>
            </a:extLst>
          </p:cNvPr>
          <p:cNvSpPr>
            <a:spLocks noGrp="1"/>
          </p:cNvSpPr>
          <p:nvPr>
            <p:ph type="title"/>
          </p:nvPr>
        </p:nvSpPr>
        <p:spPr/>
        <p:txBody>
          <a:bodyPr/>
          <a:lstStyle/>
          <a:p>
            <a:r>
              <a:rPr lang="nl-NL" dirty="0"/>
              <a:t>Inrichting en gebruik</a:t>
            </a:r>
          </a:p>
        </p:txBody>
      </p:sp>
      <p:sp>
        <p:nvSpPr>
          <p:cNvPr id="3" name="Content Placeholder 2">
            <a:extLst>
              <a:ext uri="{FF2B5EF4-FFF2-40B4-BE49-F238E27FC236}">
                <a16:creationId xmlns:a16="http://schemas.microsoft.com/office/drawing/2014/main" id="{6AEA3A22-4B37-9134-E1EE-F4B859ADBEDF}"/>
              </a:ext>
            </a:extLst>
          </p:cNvPr>
          <p:cNvSpPr>
            <a:spLocks noGrp="1"/>
          </p:cNvSpPr>
          <p:nvPr>
            <p:ph idx="1"/>
          </p:nvPr>
        </p:nvSpPr>
        <p:spPr>
          <a:xfrm>
            <a:off x="347766" y="1231900"/>
            <a:ext cx="7653234" cy="3424307"/>
          </a:xfrm>
        </p:spPr>
        <p:txBody>
          <a:bodyPr/>
          <a:lstStyle/>
          <a:p>
            <a:r>
              <a:rPr lang="nl-NL" dirty="0"/>
              <a:t>Rode suggestiestroken</a:t>
            </a:r>
          </a:p>
          <a:p>
            <a:r>
              <a:rPr lang="nl-NL" dirty="0"/>
              <a:t>Asfaltverharding</a:t>
            </a:r>
          </a:p>
          <a:p>
            <a:r>
              <a:rPr lang="nl-NL" dirty="0"/>
              <a:t>Aanduiding 30 km/h-zone</a:t>
            </a:r>
          </a:p>
          <a:p>
            <a:r>
              <a:rPr lang="nl-NL" dirty="0"/>
              <a:t>Kruispuntplateaus</a:t>
            </a:r>
          </a:p>
          <a:p>
            <a:endParaRPr lang="nl-NL" dirty="0"/>
          </a:p>
          <a:p>
            <a:pPr lvl="1"/>
            <a:endParaRPr lang="nl-NL" dirty="0"/>
          </a:p>
          <a:p>
            <a:endParaRPr lang="nl-NL" dirty="0"/>
          </a:p>
        </p:txBody>
      </p:sp>
      <p:sp>
        <p:nvSpPr>
          <p:cNvPr id="4" name="Text Placeholder 3">
            <a:extLst>
              <a:ext uri="{FF2B5EF4-FFF2-40B4-BE49-F238E27FC236}">
                <a16:creationId xmlns:a16="http://schemas.microsoft.com/office/drawing/2014/main" id="{38F9F584-7941-9EAB-3D29-A68D840603E5}"/>
              </a:ext>
            </a:extLst>
          </p:cNvPr>
          <p:cNvSpPr>
            <a:spLocks noGrp="1"/>
          </p:cNvSpPr>
          <p:nvPr>
            <p:ph type="body" sz="quarter" idx="17"/>
          </p:nvPr>
        </p:nvSpPr>
        <p:spPr/>
        <p:txBody>
          <a:bodyPr/>
          <a:lstStyle/>
          <a:p>
            <a:endParaRPr lang="nl-NL"/>
          </a:p>
        </p:txBody>
      </p:sp>
      <p:sp>
        <p:nvSpPr>
          <p:cNvPr id="5" name="Text Placeholder 4">
            <a:extLst>
              <a:ext uri="{FF2B5EF4-FFF2-40B4-BE49-F238E27FC236}">
                <a16:creationId xmlns:a16="http://schemas.microsoft.com/office/drawing/2014/main" id="{DBEDF2DC-D3D6-787C-7E6C-DFE410C1FEB8}"/>
              </a:ext>
            </a:extLst>
          </p:cNvPr>
          <p:cNvSpPr>
            <a:spLocks noGrp="1"/>
          </p:cNvSpPr>
          <p:nvPr>
            <p:ph type="body" sz="quarter" idx="15"/>
          </p:nvPr>
        </p:nvSpPr>
        <p:spPr/>
        <p:txBody>
          <a:bodyPr/>
          <a:lstStyle/>
          <a:p>
            <a:endParaRPr lang="nl-NL"/>
          </a:p>
        </p:txBody>
      </p:sp>
      <p:sp>
        <p:nvSpPr>
          <p:cNvPr id="6" name="Text Placeholder 5">
            <a:extLst>
              <a:ext uri="{FF2B5EF4-FFF2-40B4-BE49-F238E27FC236}">
                <a16:creationId xmlns:a16="http://schemas.microsoft.com/office/drawing/2014/main" id="{8F87CB16-3663-3473-BA92-CC0CCBEEB2AD}"/>
              </a:ext>
            </a:extLst>
          </p:cNvPr>
          <p:cNvSpPr>
            <a:spLocks noGrp="1"/>
          </p:cNvSpPr>
          <p:nvPr>
            <p:ph type="body" sz="quarter" idx="18"/>
          </p:nvPr>
        </p:nvSpPr>
        <p:spPr/>
        <p:txBody>
          <a:bodyPr/>
          <a:lstStyle/>
          <a:p>
            <a:r>
              <a:rPr lang="en-US" dirty="0" err="1"/>
              <a:t>Kenmerken</a:t>
            </a:r>
            <a:r>
              <a:rPr lang="en-US" dirty="0"/>
              <a:t> </a:t>
            </a:r>
            <a:r>
              <a:rPr lang="en-US" dirty="0" err="1"/>
              <a:t>Gemeenelandsweg</a:t>
            </a:r>
            <a:endParaRPr lang="nl-NL" dirty="0"/>
          </a:p>
        </p:txBody>
      </p:sp>
      <p:pic>
        <p:nvPicPr>
          <p:cNvPr id="7" name="Tijdelijke aanduiding voor inhoud 7" descr="Afbeelding met tekst, hemel, buitenshuis, weg&#10;&#10;Automatisch gegenereerde beschrijving">
            <a:extLst>
              <a:ext uri="{FF2B5EF4-FFF2-40B4-BE49-F238E27FC236}">
                <a16:creationId xmlns:a16="http://schemas.microsoft.com/office/drawing/2014/main" id="{A23A2DF7-9962-3E0C-D21F-8DE2E6A0C2A0}"/>
              </a:ext>
            </a:extLst>
          </p:cNvPr>
          <p:cNvPicPr>
            <a:picLocks noChangeAspect="1"/>
          </p:cNvPicPr>
          <p:nvPr/>
        </p:nvPicPr>
        <p:blipFill rotWithShape="1">
          <a:blip r:embed="rId2"/>
          <a:srcRect t="19256"/>
          <a:stretch/>
        </p:blipFill>
        <p:spPr>
          <a:xfrm>
            <a:off x="5958957" y="1058366"/>
            <a:ext cx="2870657" cy="1738423"/>
          </a:xfrm>
          <a:prstGeom prst="rect">
            <a:avLst/>
          </a:prstGeom>
        </p:spPr>
      </p:pic>
      <p:grpSp>
        <p:nvGrpSpPr>
          <p:cNvPr id="12" name="Groep 11">
            <a:extLst>
              <a:ext uri="{FF2B5EF4-FFF2-40B4-BE49-F238E27FC236}">
                <a16:creationId xmlns:a16="http://schemas.microsoft.com/office/drawing/2014/main" id="{C9C6DF54-CA13-6836-BA00-06E10F2319F5}"/>
              </a:ext>
            </a:extLst>
          </p:cNvPr>
          <p:cNvGrpSpPr/>
          <p:nvPr/>
        </p:nvGrpSpPr>
        <p:grpSpPr>
          <a:xfrm>
            <a:off x="740080" y="3239187"/>
            <a:ext cx="4463674" cy="1344825"/>
            <a:chOff x="4166294" y="3245157"/>
            <a:chExt cx="4463674" cy="1344825"/>
          </a:xfrm>
        </p:grpSpPr>
        <p:pic>
          <p:nvPicPr>
            <p:cNvPr id="9" name="Afbeelding 8">
              <a:extLst>
                <a:ext uri="{FF2B5EF4-FFF2-40B4-BE49-F238E27FC236}">
                  <a16:creationId xmlns:a16="http://schemas.microsoft.com/office/drawing/2014/main" id="{997B5245-583A-0093-3D10-45BF5156F759}"/>
                </a:ext>
              </a:extLst>
            </p:cNvPr>
            <p:cNvPicPr>
              <a:picLocks noChangeAspect="1"/>
            </p:cNvPicPr>
            <p:nvPr/>
          </p:nvPicPr>
          <p:blipFill>
            <a:blip r:embed="rId3"/>
            <a:stretch>
              <a:fillRect/>
            </a:stretch>
          </p:blipFill>
          <p:spPr>
            <a:xfrm>
              <a:off x="4166294" y="3245157"/>
              <a:ext cx="4463674" cy="1344825"/>
            </a:xfrm>
            <a:prstGeom prst="rect">
              <a:avLst/>
            </a:prstGeom>
          </p:spPr>
        </p:pic>
        <p:sp>
          <p:nvSpPr>
            <p:cNvPr id="11" name="Rechthoek 10">
              <a:extLst>
                <a:ext uri="{FF2B5EF4-FFF2-40B4-BE49-F238E27FC236}">
                  <a16:creationId xmlns:a16="http://schemas.microsoft.com/office/drawing/2014/main" id="{69167BEE-C30E-B937-4F30-1EC2FDB24842}"/>
                </a:ext>
              </a:extLst>
            </p:cNvPr>
            <p:cNvSpPr/>
            <p:nvPr/>
          </p:nvSpPr>
          <p:spPr>
            <a:xfrm>
              <a:off x="7371080" y="4269740"/>
              <a:ext cx="622300" cy="15161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l-NL">
                <a:noFill/>
              </a:endParaRPr>
            </a:p>
          </p:txBody>
        </p:sp>
      </p:grpSp>
      <p:pic>
        <p:nvPicPr>
          <p:cNvPr id="1026" name="Picture 2">
            <a:extLst>
              <a:ext uri="{FF2B5EF4-FFF2-40B4-BE49-F238E27FC236}">
                <a16:creationId xmlns:a16="http://schemas.microsoft.com/office/drawing/2014/main" id="{D4B56601-80BF-E82D-A35E-AB03104FD08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57430" y="3282950"/>
            <a:ext cx="2872184" cy="154679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Home | Hollands Kroon">
            <a:extLst>
              <a:ext uri="{FF2B5EF4-FFF2-40B4-BE49-F238E27FC236}">
                <a16:creationId xmlns:a16="http://schemas.microsoft.com/office/drawing/2014/main" id="{F5A30F43-63ED-50BF-2FF3-D7A9A3D6AA4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74877" y="384962"/>
            <a:ext cx="1377950" cy="5129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723450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510276-1A4E-A20E-932B-F964DEF62C5E}"/>
              </a:ext>
            </a:extLst>
          </p:cNvPr>
          <p:cNvSpPr>
            <a:spLocks noGrp="1"/>
          </p:cNvSpPr>
          <p:nvPr>
            <p:ph type="title"/>
          </p:nvPr>
        </p:nvSpPr>
        <p:spPr/>
        <p:txBody>
          <a:bodyPr/>
          <a:lstStyle/>
          <a:p>
            <a:r>
              <a:rPr lang="nl-NL" dirty="0"/>
              <a:t>Inrichting en gebruik</a:t>
            </a:r>
          </a:p>
        </p:txBody>
      </p:sp>
      <p:sp>
        <p:nvSpPr>
          <p:cNvPr id="3" name="Content Placeholder 2">
            <a:extLst>
              <a:ext uri="{FF2B5EF4-FFF2-40B4-BE49-F238E27FC236}">
                <a16:creationId xmlns:a16="http://schemas.microsoft.com/office/drawing/2014/main" id="{6AEA3A22-4B37-9134-E1EE-F4B859ADBEDF}"/>
              </a:ext>
            </a:extLst>
          </p:cNvPr>
          <p:cNvSpPr>
            <a:spLocks noGrp="1"/>
          </p:cNvSpPr>
          <p:nvPr>
            <p:ph idx="1"/>
          </p:nvPr>
        </p:nvSpPr>
        <p:spPr>
          <a:xfrm>
            <a:off x="347766" y="1231900"/>
            <a:ext cx="7653234" cy="3424307"/>
          </a:xfrm>
        </p:spPr>
        <p:txBody>
          <a:bodyPr/>
          <a:lstStyle/>
          <a:p>
            <a:r>
              <a:rPr lang="nl-NL" dirty="0"/>
              <a:t>Weinig geregistreerde ongevallen</a:t>
            </a:r>
          </a:p>
          <a:p>
            <a:r>
              <a:rPr lang="nl-NL" dirty="0"/>
              <a:t>Relatief hoge snelheden</a:t>
            </a:r>
          </a:p>
          <a:p>
            <a:pPr lvl="1"/>
            <a:r>
              <a:rPr lang="nl-NL" dirty="0"/>
              <a:t>Asfaltverharding</a:t>
            </a:r>
          </a:p>
          <a:p>
            <a:pPr lvl="1"/>
            <a:r>
              <a:rPr lang="nl-NL" dirty="0"/>
              <a:t>Wegbreedte</a:t>
            </a:r>
          </a:p>
          <a:p>
            <a:pPr lvl="1"/>
            <a:r>
              <a:rPr lang="nl-NL" dirty="0"/>
              <a:t>Rechtstanden</a:t>
            </a:r>
          </a:p>
          <a:p>
            <a:pPr lvl="1"/>
            <a:r>
              <a:rPr lang="nl-NL" dirty="0"/>
              <a:t>Bebouwing (dichtheid en afstand)</a:t>
            </a:r>
          </a:p>
          <a:p>
            <a:pPr lvl="1"/>
            <a:r>
              <a:rPr lang="nl-NL" dirty="0"/>
              <a:t>Bermen</a:t>
            </a:r>
          </a:p>
          <a:p>
            <a:pPr lvl="1"/>
            <a:r>
              <a:rPr lang="nl-NL" dirty="0"/>
              <a:t>Grens bebouwde kom </a:t>
            </a:r>
          </a:p>
          <a:p>
            <a:endParaRPr lang="nl-NL" dirty="0"/>
          </a:p>
          <a:p>
            <a:pPr lvl="1"/>
            <a:endParaRPr lang="nl-NL" dirty="0"/>
          </a:p>
          <a:p>
            <a:endParaRPr lang="nl-NL" dirty="0"/>
          </a:p>
        </p:txBody>
      </p:sp>
      <p:sp>
        <p:nvSpPr>
          <p:cNvPr id="4" name="Text Placeholder 3">
            <a:extLst>
              <a:ext uri="{FF2B5EF4-FFF2-40B4-BE49-F238E27FC236}">
                <a16:creationId xmlns:a16="http://schemas.microsoft.com/office/drawing/2014/main" id="{38F9F584-7941-9EAB-3D29-A68D840603E5}"/>
              </a:ext>
            </a:extLst>
          </p:cNvPr>
          <p:cNvSpPr>
            <a:spLocks noGrp="1"/>
          </p:cNvSpPr>
          <p:nvPr>
            <p:ph type="body" sz="quarter" idx="17"/>
          </p:nvPr>
        </p:nvSpPr>
        <p:spPr/>
        <p:txBody>
          <a:bodyPr/>
          <a:lstStyle/>
          <a:p>
            <a:endParaRPr lang="nl-NL" dirty="0"/>
          </a:p>
        </p:txBody>
      </p:sp>
      <p:sp>
        <p:nvSpPr>
          <p:cNvPr id="5" name="Text Placeholder 4">
            <a:extLst>
              <a:ext uri="{FF2B5EF4-FFF2-40B4-BE49-F238E27FC236}">
                <a16:creationId xmlns:a16="http://schemas.microsoft.com/office/drawing/2014/main" id="{DBEDF2DC-D3D6-787C-7E6C-DFE410C1FEB8}"/>
              </a:ext>
            </a:extLst>
          </p:cNvPr>
          <p:cNvSpPr>
            <a:spLocks noGrp="1"/>
          </p:cNvSpPr>
          <p:nvPr>
            <p:ph type="body" sz="quarter" idx="15"/>
          </p:nvPr>
        </p:nvSpPr>
        <p:spPr/>
        <p:txBody>
          <a:bodyPr/>
          <a:lstStyle/>
          <a:p>
            <a:endParaRPr lang="nl-NL" dirty="0"/>
          </a:p>
        </p:txBody>
      </p:sp>
      <p:sp>
        <p:nvSpPr>
          <p:cNvPr id="6" name="Text Placeholder 5">
            <a:extLst>
              <a:ext uri="{FF2B5EF4-FFF2-40B4-BE49-F238E27FC236}">
                <a16:creationId xmlns:a16="http://schemas.microsoft.com/office/drawing/2014/main" id="{8F87CB16-3663-3473-BA92-CC0CCBEEB2AD}"/>
              </a:ext>
            </a:extLst>
          </p:cNvPr>
          <p:cNvSpPr>
            <a:spLocks noGrp="1"/>
          </p:cNvSpPr>
          <p:nvPr>
            <p:ph type="body" sz="quarter" idx="18"/>
          </p:nvPr>
        </p:nvSpPr>
        <p:spPr/>
        <p:txBody>
          <a:bodyPr/>
          <a:lstStyle/>
          <a:p>
            <a:r>
              <a:rPr lang="nl-NL" dirty="0"/>
              <a:t>Conclusie</a:t>
            </a:r>
          </a:p>
        </p:txBody>
      </p:sp>
      <p:pic>
        <p:nvPicPr>
          <p:cNvPr id="8" name="Picture 2" descr="Home | Hollands Kroon">
            <a:extLst>
              <a:ext uri="{FF2B5EF4-FFF2-40B4-BE49-F238E27FC236}">
                <a16:creationId xmlns:a16="http://schemas.microsoft.com/office/drawing/2014/main" id="{F5A30F43-63ED-50BF-2FF3-D7A9A3D6AA4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74877" y="384962"/>
            <a:ext cx="1377950" cy="512987"/>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a:extLst>
              <a:ext uri="{FF2B5EF4-FFF2-40B4-BE49-F238E27FC236}">
                <a16:creationId xmlns:a16="http://schemas.microsoft.com/office/drawing/2014/main" id="{5CBED3B2-0148-8D5B-3C9B-3218A7370E5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20775" y="3049320"/>
            <a:ext cx="3168931" cy="17066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311076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fade">
                                      <p:cBhvr>
                                        <p:cTn id="18" dur="500"/>
                                        <p:tgtEl>
                                          <p:spTgt spid="3">
                                            <p:txEl>
                                              <p:pRg st="3" end="3"/>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fade">
                                      <p:cBhvr>
                                        <p:cTn id="21" dur="500"/>
                                        <p:tgtEl>
                                          <p:spTgt spid="3">
                                            <p:txEl>
                                              <p:pRg st="4" end="4"/>
                                            </p:txEl>
                                          </p:spTgt>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3">
                                            <p:txEl>
                                              <p:pRg st="5" end="5"/>
                                            </p:txEl>
                                          </p:spTgt>
                                        </p:tgtEl>
                                        <p:attrNameLst>
                                          <p:attrName>style.visibility</p:attrName>
                                        </p:attrNameLst>
                                      </p:cBhvr>
                                      <p:to>
                                        <p:strVal val="visible"/>
                                      </p:to>
                                    </p:set>
                                    <p:animEffect transition="in" filter="fade">
                                      <p:cBhvr>
                                        <p:cTn id="24" dur="500"/>
                                        <p:tgtEl>
                                          <p:spTgt spid="3">
                                            <p:txEl>
                                              <p:pRg st="5" end="5"/>
                                            </p:txEl>
                                          </p:spTgt>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animEffect transition="in" filter="fade">
                                      <p:cBhvr>
                                        <p:cTn id="27" dur="500"/>
                                        <p:tgtEl>
                                          <p:spTgt spid="3">
                                            <p:txEl>
                                              <p:pRg st="6" end="6"/>
                                            </p:txEl>
                                          </p:spTgt>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3">
                                            <p:txEl>
                                              <p:pRg st="7" end="7"/>
                                            </p:txEl>
                                          </p:spTgt>
                                        </p:tgtEl>
                                        <p:attrNameLst>
                                          <p:attrName>style.visibility</p:attrName>
                                        </p:attrNameLst>
                                      </p:cBhvr>
                                      <p:to>
                                        <p:strVal val="visible"/>
                                      </p:to>
                                    </p:set>
                                    <p:animEffect transition="in" filter="fade">
                                      <p:cBhvr>
                                        <p:cTn id="30"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510276-1A4E-A20E-932B-F964DEF62C5E}"/>
              </a:ext>
            </a:extLst>
          </p:cNvPr>
          <p:cNvSpPr>
            <a:spLocks noGrp="1"/>
          </p:cNvSpPr>
          <p:nvPr>
            <p:ph type="title"/>
          </p:nvPr>
        </p:nvSpPr>
        <p:spPr/>
        <p:txBody>
          <a:bodyPr/>
          <a:lstStyle/>
          <a:p>
            <a:r>
              <a:rPr lang="nl-NL" dirty="0"/>
              <a:t>Inrichting en gebruik</a:t>
            </a:r>
          </a:p>
        </p:txBody>
      </p:sp>
      <p:sp>
        <p:nvSpPr>
          <p:cNvPr id="3" name="Content Placeholder 2">
            <a:extLst>
              <a:ext uri="{FF2B5EF4-FFF2-40B4-BE49-F238E27FC236}">
                <a16:creationId xmlns:a16="http://schemas.microsoft.com/office/drawing/2014/main" id="{6AEA3A22-4B37-9134-E1EE-F4B859ADBEDF}"/>
              </a:ext>
            </a:extLst>
          </p:cNvPr>
          <p:cNvSpPr>
            <a:spLocks noGrp="1"/>
          </p:cNvSpPr>
          <p:nvPr>
            <p:ph idx="1"/>
          </p:nvPr>
        </p:nvSpPr>
        <p:spPr>
          <a:xfrm>
            <a:off x="347766" y="1231900"/>
            <a:ext cx="7653234" cy="3424307"/>
          </a:xfrm>
        </p:spPr>
        <p:txBody>
          <a:bodyPr/>
          <a:lstStyle/>
          <a:p>
            <a:r>
              <a:rPr lang="nl-NL" dirty="0"/>
              <a:t>Inrichting als woonstraat</a:t>
            </a:r>
          </a:p>
          <a:p>
            <a:pPr lvl="1"/>
            <a:r>
              <a:rPr lang="nl-NL" dirty="0"/>
              <a:t>Verschil met buiten bebouwde kom</a:t>
            </a:r>
          </a:p>
          <a:p>
            <a:pPr lvl="1"/>
            <a:r>
              <a:rPr lang="nl-NL" dirty="0"/>
              <a:t>Elementenverharding</a:t>
            </a:r>
          </a:p>
          <a:p>
            <a:pPr lvl="1"/>
            <a:r>
              <a:rPr lang="nl-NL" dirty="0"/>
              <a:t>Voetpaden</a:t>
            </a:r>
          </a:p>
          <a:p>
            <a:r>
              <a:rPr lang="nl-NL" dirty="0"/>
              <a:t>Overgang komgrens</a:t>
            </a:r>
          </a:p>
          <a:p>
            <a:r>
              <a:rPr lang="nl-NL" dirty="0"/>
              <a:t>Positie fietser</a:t>
            </a:r>
          </a:p>
          <a:p>
            <a:r>
              <a:rPr lang="nl-NL" dirty="0"/>
              <a:t>Lokale maatregelen</a:t>
            </a:r>
          </a:p>
          <a:p>
            <a:pPr lvl="1"/>
            <a:r>
              <a:rPr lang="nl-NL" dirty="0"/>
              <a:t>Drempels</a:t>
            </a:r>
          </a:p>
          <a:p>
            <a:pPr lvl="1"/>
            <a:r>
              <a:rPr lang="nl-NL" dirty="0"/>
              <a:t>Versmallingen</a:t>
            </a:r>
          </a:p>
          <a:p>
            <a:pPr lvl="1"/>
            <a:r>
              <a:rPr lang="nl-NL" dirty="0"/>
              <a:t>Uitbuigingen</a:t>
            </a:r>
          </a:p>
          <a:p>
            <a:pPr lvl="1"/>
            <a:endParaRPr lang="nl-NL" dirty="0"/>
          </a:p>
          <a:p>
            <a:endParaRPr lang="nl-NL" dirty="0"/>
          </a:p>
        </p:txBody>
      </p:sp>
      <p:sp>
        <p:nvSpPr>
          <p:cNvPr id="4" name="Text Placeholder 3">
            <a:extLst>
              <a:ext uri="{FF2B5EF4-FFF2-40B4-BE49-F238E27FC236}">
                <a16:creationId xmlns:a16="http://schemas.microsoft.com/office/drawing/2014/main" id="{38F9F584-7941-9EAB-3D29-A68D840603E5}"/>
              </a:ext>
            </a:extLst>
          </p:cNvPr>
          <p:cNvSpPr>
            <a:spLocks noGrp="1"/>
          </p:cNvSpPr>
          <p:nvPr>
            <p:ph type="body" sz="quarter" idx="17"/>
          </p:nvPr>
        </p:nvSpPr>
        <p:spPr/>
        <p:txBody>
          <a:bodyPr/>
          <a:lstStyle/>
          <a:p>
            <a:endParaRPr lang="nl-NL" dirty="0"/>
          </a:p>
        </p:txBody>
      </p:sp>
      <p:sp>
        <p:nvSpPr>
          <p:cNvPr id="5" name="Text Placeholder 4">
            <a:extLst>
              <a:ext uri="{FF2B5EF4-FFF2-40B4-BE49-F238E27FC236}">
                <a16:creationId xmlns:a16="http://schemas.microsoft.com/office/drawing/2014/main" id="{DBEDF2DC-D3D6-787C-7E6C-DFE410C1FEB8}"/>
              </a:ext>
            </a:extLst>
          </p:cNvPr>
          <p:cNvSpPr>
            <a:spLocks noGrp="1"/>
          </p:cNvSpPr>
          <p:nvPr>
            <p:ph type="body" sz="quarter" idx="15"/>
          </p:nvPr>
        </p:nvSpPr>
        <p:spPr/>
        <p:txBody>
          <a:bodyPr/>
          <a:lstStyle/>
          <a:p>
            <a:endParaRPr lang="nl-NL" dirty="0"/>
          </a:p>
        </p:txBody>
      </p:sp>
      <p:sp>
        <p:nvSpPr>
          <p:cNvPr id="6" name="Text Placeholder 5">
            <a:extLst>
              <a:ext uri="{FF2B5EF4-FFF2-40B4-BE49-F238E27FC236}">
                <a16:creationId xmlns:a16="http://schemas.microsoft.com/office/drawing/2014/main" id="{8F87CB16-3663-3473-BA92-CC0CCBEEB2AD}"/>
              </a:ext>
            </a:extLst>
          </p:cNvPr>
          <p:cNvSpPr>
            <a:spLocks noGrp="1"/>
          </p:cNvSpPr>
          <p:nvPr>
            <p:ph type="body" sz="quarter" idx="18"/>
          </p:nvPr>
        </p:nvSpPr>
        <p:spPr/>
        <p:txBody>
          <a:bodyPr/>
          <a:lstStyle/>
          <a:p>
            <a:r>
              <a:rPr lang="nl-NL" dirty="0"/>
              <a:t>Oplossingsrichtingen</a:t>
            </a:r>
          </a:p>
        </p:txBody>
      </p:sp>
      <p:pic>
        <p:nvPicPr>
          <p:cNvPr id="8" name="Picture 2" descr="Home | Hollands Kroon">
            <a:extLst>
              <a:ext uri="{FF2B5EF4-FFF2-40B4-BE49-F238E27FC236}">
                <a16:creationId xmlns:a16="http://schemas.microsoft.com/office/drawing/2014/main" id="{F5A30F43-63ED-50BF-2FF3-D7A9A3D6AA4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74877" y="384962"/>
            <a:ext cx="1377950" cy="512987"/>
          </a:xfrm>
          <a:prstGeom prst="rect">
            <a:avLst/>
          </a:prstGeom>
          <a:noFill/>
          <a:extLst>
            <a:ext uri="{909E8E84-426E-40DD-AFC4-6F175D3DCCD1}">
              <a14:hiddenFill xmlns:a14="http://schemas.microsoft.com/office/drawing/2010/main">
                <a:solidFill>
                  <a:srgbClr val="FFFFFF"/>
                </a:solidFill>
              </a14:hiddenFill>
            </a:ext>
          </a:extLst>
        </p:spPr>
      </p:pic>
      <p:grpSp>
        <p:nvGrpSpPr>
          <p:cNvPr id="15" name="Groep 14">
            <a:extLst>
              <a:ext uri="{FF2B5EF4-FFF2-40B4-BE49-F238E27FC236}">
                <a16:creationId xmlns:a16="http://schemas.microsoft.com/office/drawing/2014/main" id="{8DA1296A-433F-6032-C256-2FEDA78C7A14}"/>
              </a:ext>
            </a:extLst>
          </p:cNvPr>
          <p:cNvGrpSpPr/>
          <p:nvPr/>
        </p:nvGrpSpPr>
        <p:grpSpPr>
          <a:xfrm>
            <a:off x="5365751" y="1537343"/>
            <a:ext cx="3264218" cy="3136210"/>
            <a:chOff x="5365751" y="1537343"/>
            <a:chExt cx="3264218" cy="3136210"/>
          </a:xfrm>
        </p:grpSpPr>
        <p:pic>
          <p:nvPicPr>
            <p:cNvPr id="9" name="Afbeelding 8">
              <a:extLst>
                <a:ext uri="{FF2B5EF4-FFF2-40B4-BE49-F238E27FC236}">
                  <a16:creationId xmlns:a16="http://schemas.microsoft.com/office/drawing/2014/main" id="{D6AE0E1D-2B9E-2F04-334E-FF1107C81C26}"/>
                </a:ext>
              </a:extLst>
            </p:cNvPr>
            <p:cNvPicPr>
              <a:picLocks noChangeAspect="1"/>
            </p:cNvPicPr>
            <p:nvPr/>
          </p:nvPicPr>
          <p:blipFill>
            <a:blip r:embed="rId3"/>
            <a:stretch>
              <a:fillRect/>
            </a:stretch>
          </p:blipFill>
          <p:spPr>
            <a:xfrm>
              <a:off x="5365751" y="1537343"/>
              <a:ext cx="3264218" cy="3136210"/>
            </a:xfrm>
            <a:prstGeom prst="rect">
              <a:avLst/>
            </a:prstGeom>
          </p:spPr>
        </p:pic>
        <p:sp>
          <p:nvSpPr>
            <p:cNvPr id="11" name="Rechthoek 10">
              <a:extLst>
                <a:ext uri="{FF2B5EF4-FFF2-40B4-BE49-F238E27FC236}">
                  <a16:creationId xmlns:a16="http://schemas.microsoft.com/office/drawing/2014/main" id="{2694E748-A256-B54B-2692-9D6495B44B41}"/>
                </a:ext>
              </a:extLst>
            </p:cNvPr>
            <p:cNvSpPr/>
            <p:nvPr/>
          </p:nvSpPr>
          <p:spPr>
            <a:xfrm rot="3139457">
              <a:off x="7766053" y="2010285"/>
              <a:ext cx="196850" cy="45719"/>
            </a:xfrm>
            <a:prstGeom prst="rect">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l-NL">
                <a:noFill/>
              </a:endParaRPr>
            </a:p>
          </p:txBody>
        </p:sp>
        <p:sp>
          <p:nvSpPr>
            <p:cNvPr id="12" name="Rechthoek 11">
              <a:extLst>
                <a:ext uri="{FF2B5EF4-FFF2-40B4-BE49-F238E27FC236}">
                  <a16:creationId xmlns:a16="http://schemas.microsoft.com/office/drawing/2014/main" id="{E252B998-77D6-1A4D-B4E2-A5AE4BFE9DC2}"/>
                </a:ext>
              </a:extLst>
            </p:cNvPr>
            <p:cNvSpPr/>
            <p:nvPr/>
          </p:nvSpPr>
          <p:spPr>
            <a:xfrm rot="3139457">
              <a:off x="7077985" y="2532907"/>
              <a:ext cx="124394" cy="103087"/>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l-NL">
                <a:noFill/>
              </a:endParaRPr>
            </a:p>
          </p:txBody>
        </p:sp>
        <p:sp>
          <p:nvSpPr>
            <p:cNvPr id="13" name="Rechthoek 12">
              <a:extLst>
                <a:ext uri="{FF2B5EF4-FFF2-40B4-BE49-F238E27FC236}">
                  <a16:creationId xmlns:a16="http://schemas.microsoft.com/office/drawing/2014/main" id="{A7120521-6F57-3FB9-DB35-DFC6AE317DF2}"/>
                </a:ext>
              </a:extLst>
            </p:cNvPr>
            <p:cNvSpPr/>
            <p:nvPr/>
          </p:nvSpPr>
          <p:spPr>
            <a:xfrm rot="2364282">
              <a:off x="6411235" y="3121935"/>
              <a:ext cx="124394" cy="103087"/>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l-NL">
                <a:noFill/>
              </a:endParaRPr>
            </a:p>
          </p:txBody>
        </p:sp>
        <p:sp>
          <p:nvSpPr>
            <p:cNvPr id="14" name="Rechthoek 13">
              <a:extLst>
                <a:ext uri="{FF2B5EF4-FFF2-40B4-BE49-F238E27FC236}">
                  <a16:creationId xmlns:a16="http://schemas.microsoft.com/office/drawing/2014/main" id="{159FC81C-14AD-32C7-B89A-662911F5A682}"/>
                </a:ext>
              </a:extLst>
            </p:cNvPr>
            <p:cNvSpPr/>
            <p:nvPr/>
          </p:nvSpPr>
          <p:spPr>
            <a:xfrm rot="2245842">
              <a:off x="5645545" y="4339808"/>
              <a:ext cx="112551" cy="248839"/>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l-NL">
                <a:noFill/>
              </a:endParaRPr>
            </a:p>
          </p:txBody>
        </p:sp>
      </p:grpSp>
    </p:spTree>
    <p:extLst>
      <p:ext uri="{BB962C8B-B14F-4D97-AF65-F5344CB8AC3E}">
        <p14:creationId xmlns:p14="http://schemas.microsoft.com/office/powerpoint/2010/main" val="29975654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500"/>
                                        <p:tgtEl>
                                          <p:spTgt spid="3">
                                            <p:txEl>
                                              <p:pRg st="2" end="2"/>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fade">
                                      <p:cBhvr>
                                        <p:cTn id="16" dur="500"/>
                                        <p:tgtEl>
                                          <p:spTgt spid="3">
                                            <p:txEl>
                                              <p:pRg st="3" end="3"/>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fade">
                                      <p:cBhvr>
                                        <p:cTn id="21" dur="500"/>
                                        <p:tgtEl>
                                          <p:spTgt spid="3">
                                            <p:txEl>
                                              <p:pRg st="4" end="4"/>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3">
                                            <p:txEl>
                                              <p:pRg st="5" end="5"/>
                                            </p:txEl>
                                          </p:spTgt>
                                        </p:tgtEl>
                                        <p:attrNameLst>
                                          <p:attrName>style.visibility</p:attrName>
                                        </p:attrNameLst>
                                      </p:cBhvr>
                                      <p:to>
                                        <p:strVal val="visible"/>
                                      </p:to>
                                    </p:set>
                                    <p:animEffect transition="in" filter="fade">
                                      <p:cBhvr>
                                        <p:cTn id="26" dur="500"/>
                                        <p:tgtEl>
                                          <p:spTgt spid="3">
                                            <p:txEl>
                                              <p:pRg st="5" end="5"/>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animEffect transition="in" filter="fade">
                                      <p:cBhvr>
                                        <p:cTn id="31" dur="500"/>
                                        <p:tgtEl>
                                          <p:spTgt spid="3">
                                            <p:txEl>
                                              <p:pRg st="6" end="6"/>
                                            </p:txEl>
                                          </p:spTgt>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3">
                                            <p:txEl>
                                              <p:pRg st="7" end="7"/>
                                            </p:txEl>
                                          </p:spTgt>
                                        </p:tgtEl>
                                        <p:attrNameLst>
                                          <p:attrName>style.visibility</p:attrName>
                                        </p:attrNameLst>
                                      </p:cBhvr>
                                      <p:to>
                                        <p:strVal val="visible"/>
                                      </p:to>
                                    </p:set>
                                    <p:animEffect transition="in" filter="fade">
                                      <p:cBhvr>
                                        <p:cTn id="34" dur="500"/>
                                        <p:tgtEl>
                                          <p:spTgt spid="3">
                                            <p:txEl>
                                              <p:pRg st="7" end="7"/>
                                            </p:txEl>
                                          </p:spTgt>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3">
                                            <p:txEl>
                                              <p:pRg st="8" end="8"/>
                                            </p:txEl>
                                          </p:spTgt>
                                        </p:tgtEl>
                                        <p:attrNameLst>
                                          <p:attrName>style.visibility</p:attrName>
                                        </p:attrNameLst>
                                      </p:cBhvr>
                                      <p:to>
                                        <p:strVal val="visible"/>
                                      </p:to>
                                    </p:set>
                                    <p:animEffect transition="in" filter="fade">
                                      <p:cBhvr>
                                        <p:cTn id="37" dur="500"/>
                                        <p:tgtEl>
                                          <p:spTgt spid="3">
                                            <p:txEl>
                                              <p:pRg st="8" end="8"/>
                                            </p:txEl>
                                          </p:spTgt>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3">
                                            <p:txEl>
                                              <p:pRg st="9" end="9"/>
                                            </p:txEl>
                                          </p:spTgt>
                                        </p:tgtEl>
                                        <p:attrNameLst>
                                          <p:attrName>style.visibility</p:attrName>
                                        </p:attrNameLst>
                                      </p:cBhvr>
                                      <p:to>
                                        <p:strVal val="visible"/>
                                      </p:to>
                                    </p:set>
                                    <p:animEffect transition="in" filter="fade">
                                      <p:cBhvr>
                                        <p:cTn id="40" dur="5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theme/theme1.xml><?xml version="1.0" encoding="utf-8"?>
<a:theme xmlns:a="http://schemas.openxmlformats.org/drawingml/2006/main" name="Office-thema">
  <a:themeElements>
    <a:clrScheme name="Iv-Groep 1">
      <a:dk1>
        <a:srgbClr val="000000"/>
      </a:dk1>
      <a:lt1>
        <a:srgbClr val="FFFFFF"/>
      </a:lt1>
      <a:dk2>
        <a:srgbClr val="44546A"/>
      </a:dk2>
      <a:lt2>
        <a:srgbClr val="E7E6E6"/>
      </a:lt2>
      <a:accent1>
        <a:srgbClr val="00685A"/>
      </a:accent1>
      <a:accent2>
        <a:srgbClr val="8BBF58"/>
      </a:accent2>
      <a:accent3>
        <a:srgbClr val="CACACA"/>
      </a:accent3>
      <a:accent4>
        <a:srgbClr val="FFC000"/>
      </a:accent4>
      <a:accent5>
        <a:srgbClr val="0050A0"/>
      </a:accent5>
      <a:accent6>
        <a:srgbClr val="DF0007"/>
      </a:accent6>
      <a:hlink>
        <a:srgbClr val="0563C1"/>
      </a:hlink>
      <a:folHlink>
        <a:srgbClr val="00685A"/>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solidFill>
        <a:ln>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a:noFill/>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Template Iv-Infra.NL" id="{1D78FDA2-8489-D14E-9816-5A447D9C590B}" vid="{D8B780F2-DF1E-8E4A-8ED8-3A639FCD47E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them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_rels/item6.xml.rels><?xml version="1.0" encoding="UTF-8" standalone="yes"?>
<Relationships xmlns="http://schemas.openxmlformats.org/package/2006/relationships"><Relationship Id="rId1" Type="http://schemas.openxmlformats.org/officeDocument/2006/relationships/customXmlProps" Target="itemProps6.xml"/></Relationships>
</file>

<file path=customXml/_rels/item7.xml.rels><?xml version="1.0" encoding="UTF-8" standalone="yes"?>
<Relationships xmlns="http://schemas.openxmlformats.org/package/2006/relationships"><Relationship Id="rId1" Type="http://schemas.openxmlformats.org/officeDocument/2006/relationships/customXmlProps" Target="itemProps7.xml"/></Relationships>
</file>

<file path=customXml/_rels/item8.xml.rels><?xml version="1.0" encoding="UTF-8" standalone="yes"?>
<Relationships xmlns="http://schemas.openxmlformats.org/package/2006/relationships"><Relationship Id="rId1" Type="http://schemas.openxmlformats.org/officeDocument/2006/relationships/customXmlProps" Target="itemProps8.xml"/></Relationships>
</file>

<file path=customXml/_rels/item9.xml.rels><?xml version="1.0" encoding="UTF-8" standalone="yes"?>
<Relationships xmlns="http://schemas.openxmlformats.org/package/2006/relationships"><Relationship Id="rId1" Type="http://schemas.openxmlformats.org/officeDocument/2006/relationships/customXmlProps" Target="itemProps9.xml"/></Relationships>
</file>

<file path=customXml/item1.xml><?xml version="1.0" encoding="utf-8"?>
<MatterData xmlns="http://www.documentaal.nl/MatterData">
  <EntityValue _Title="" _Label="" _PlaceholderText="" _Type="" _Id="" _Visible="" _Locked=""/>
  <MatterCode _Title="" _Label="" _PlaceholderText="" _Type="" _Id="" _Visible="" _Locked=""/>
  <MatterName _Title="" _Label="" _PlaceholderText="" _Type="" _Id="" _Visible="" _Locked=""/>
  <ClientCode _Title="" _Label="" _PlaceholderText="" _Type="" _Id="" _Visible="" _Locked=""/>
  <ClientName _Title="" _Label="" _PlaceholderText="" _Type="" _Id="" _Visible="" _Locked=""/>
  <MatterSite _Title="" _Label="" _PlaceholderText="" _Type="" _Id="" _Visible="" _Locked=""/>
</MatterData>
</file>

<file path=customXml/item2.xml><?xml version="1.0" encoding="utf-8"?>
<Address xmlns="http://www.documentaal.nl/Address"/>
</file>

<file path=customXml/item3.xml><?xml version="1.0" encoding="utf-8"?>
<Signer2 xmlns="http://www.documentaal.nl/Signer2"/>
</file>

<file path=customXml/item4.xml><?xml version="1.0" encoding="utf-8"?>
<Document xmlns="http://www.documentaal.nl/Document">
  <type _Title="" _Label="" _PlaceholderText="" _Type="Plaintext" _Id="" _Visible="" _Locked="">Presentation</type>
  <ProjectManual _Title="" _Label="" _PlaceholderText="" _Type="" _Id="" _Visible="" _Locked=""/>
  <Projectnumber _Title="" _Label="" _PlaceholderText="" _Type="" _Id="" _Visible="" _Locked=""/>
  <ProjectnumberClient _Title="" _Label="" _PlaceholderText="" _Type="" _Id="" _Visible="" _Locked=""/>
  <DocumentNumber _Title="" _Label="" _PlaceholderText="" _Type="" _Id="" _Visible="" _Locked=""/>
  <DocumentVersion _Title="" _Label="" _PlaceholderText="" _Type="" _Id="" _Visible="" _Locked=""/>
  <Formal _Title="" _Label="" _PlaceholderText="" _Type="" _Id="" _Visible="" _Locked="">True</Formal>
  <TypeOfLegalDocument _Title="" _Label="" _PlaceholderText="" _Type="" _Id="" _Visible="" _Locked=""/>
  <Confidentiality _Title="" _Label="" _PlaceholderText="" _Type="" _Id="" _Visible="" _Locked=""/>
  <To _Title="" _Label="" _PlaceholderText="" _Type="" _Id="" _Visible="" _Locked=""/>
  <ClientCapacity _Title="" _Label="" _PlaceholderText="" _Type="" _Id="" _Visible="" _Locked=""/>
  <Client _Title="" _Label="" _PlaceholderText="" _Type="" _Id="" _Visible="" _Locked=""/>
  <ClientAdd _Title="" _Label="" _PlaceholderText="" _Type="" _Id="" _Visible="" _Locked=""/>
  <OpposingPartyCapacity _Title="" _Label="" _PlaceholderText="" _Type="" _Id="" _Visible="" _Locked=""/>
  <OpposingParty _Title="" _Label="" _PlaceholderText="" _Type="" _Id="" _Visible="" _Locked=""/>
  <OpposingPartyAdd _Title="" _Label="" _PlaceholderText="" _Type="" _Id="" _Visible="" _Locked=""/>
  <ProperParty _Title="" _Label="" _PlaceholderText="" _Type="" _Id="" _Visible="" _Locked=""/>
  <ProperPartyAdd _Title="" _Label="" _PlaceholderText="" _Type="" _Id="" _Visible="" _Locked=""/>
  <RealParty _Title="" _Label="" _PlaceholderText="" _Type="" _Id="" _Visible="" _Locked=""/>
  <RealPartyAdd _Title="" _Label="" _PlaceholderText="" _Type="" _Id="" _Visible="" _Locked=""/>
  <SendOption _Title="" _Label="" _PlaceholderText="" _Type="" _Id="" _Visible="" _Locked=""/>
  <SendOptionAddition _Title="" _Label="" _PlaceholderText="" _Type="" _Id="" _Visible="" _Locked=""/>
  <OurReference _Title="" _Label="" _PlaceholderText="" _Type="" _Id="" _Visible="" _Locked=""/>
  <YourReference _Title="" _Label="" _PlaceholderText="" _Type="" _Id="" _Visible="" _Locked=""/>
  <Reference _Title="" _Label="" _PlaceholderText="" _Type="" _Id="" _Visible="" _Locked=""/>
  <Subject _Title="" _Label="" _PlaceholderText="" _Type="" _Id="" _Visible="" _Locked="" GeneratedValue=""/>
  <Attn _Title="" _Label="" _PlaceholderText="" _Type="" _Id="" _Visible="" _Locked=""/>
  <AttnName _Title="" _Label="" _PlaceholderText="" _Type="" _Id="" _Visible="" _Locked=""/>
  <Salutation _Title="" _Label="" _PlaceholderText="" _Type="" _Id="" _Visible="" _Locked=""/>
  <Onbehalfof _Title="" _Label="" _PlaceholderText="" _Type="" _Id="" _Visible="" _Locked=""/>
  <Signer _Title="" _Label="" _PlaceholderText="" _Type="" _Id="" _Visible="" _Locked=""/>
  <Signer2 _Title="" _Label="" _PlaceholderText="" _Type="" _Id="" _Visible="" _Locked=""/>
  <Signer3 _Title="" _Label="" _PlaceholderText="" _Type="" _Id="" _Visible="" _Locked=""/>
  <Enclosures _Title="" _Label="" _PlaceholderText="" _Type="" _Id="" _Visible="" _Locked=""/>
  <CarbonCopies _Title="" _Label="" _PlaceholderText="" _Type="" _Id="" _Visible="" _Locked=""/>
  <DateAgreement _Title="" _Label="" _PlaceholderText="" _Type="" _Id="" _Visible="" _Locked=""/>
  <Status _Title="" _Label="" _PlaceholderText="" _Type="" _Id="" _Visible="" _Locked=""/>
  <chkNoLogo _Title="" _Label="" _PlaceholderText="" _Type="" _Id="" _Visible="" _Locked="">false</chkNoLogo>
  <chkLogo _Title="" _Label="" _PlaceholderText="" _Type="" _Id="" _Visible="" _Locked="">True</chkLogo>
  <chkSignDigital _Title="" _Label="" _PlaceholderText="" _Type="" _Id="" _Visible="" _Locked="">True</chkSignDigital>
  <Meeting _Title="" _Label="" _PlaceholderText="" _Type="" _Id="" _Visible="" _Locked=""/>
  <Location _Title="" _Label="" _PlaceholderText="" _Type="" _Id="" _Visible="" _Locked=""/>
  <Present _Title="" _Label="" _PlaceholderText="" _Type="" _Id="" _Visible="" _Locked=""/>
  <Absent _Title="" _Label="" _PlaceholderText="" _Type="" _Id="" _Visible="" _Locked=""/>
  <Copy _Title="" _Label="" _PlaceholderText="" _Type="" _Id="" _Visible="" _Locked=""/>
  <DateNextMeeting _Title="" _Label="" _PlaceholderText="" _Type="" _Id="" _Visible="" _Locked=""/>
  <TimeNextMeeting _Title="" _Label="" _PlaceholderText="" _Type="" _Id="" _Visible="" _Locked=""/>
  <LocationNextMeeting _Title="" _Label="" _PlaceholderText="" _Type="" _Id="" _Visible="" _Locked=""/>
  <LegalInstance _Title="" _Label="" _PlaceholderText="" _Type="" _Id="" _Visible="" _Locked=""/>
  <LegalSector _Title="" _Label="" _PlaceholderText="" _Type="" _Id="" _Visible="" _Locked=""/>
  <Court _Title="" _Label="" _PlaceholderText="" _Type="" _Id="" _Visible="" _Locked=""/>
  <CourtLocation _Title="" _Label="" _PlaceholderText="" _Type="" _Id="" _Visible="" _Locked=""/>
  <DateSession _Title="" _Label="" _PlaceholderText="" _Type="" _Id="" _Visible="" _Locked=""/>
  <TimeSession _Title="" _Label="" _PlaceholderText="" _Type="" _Id="" _Visible="" _Locked=""/>
  <ProjectNumber _Title="" _Label="" _PlaceholderText="" _Type="" _Id="" _Visible="" _Locked=""/>
  <ClientLogo _Title="" _Label="" _PlaceholderText="" _Type="" _Id="" _Visible="" _Locked=""/>
  <Headers _Title="" _Label="" _PlaceholderText="" _Type="" _Id="" _Visible="" _Locked=""/>
  <NumberType _Title="" _Label="" _PlaceholderText="" _Type="" _Id="" _Visible="" _Locked=""/>
  <NumberText _Title="" _Label="" _PlaceholderText="" _Type="" _Id="" _Visible="" _Locked=""/>
  <LegalSignature _Title="" _Label="" _PlaceholderText="" _Type="" _Id="" _Visible="" _Locked=""/>
  <Version _Title="" _Label="" _PlaceholderText="" _Type="" _Id="" _Visible="" _Locked=""/>
  <ContentType _Title="" _Label="" _PlaceholderText="" _Type="" _Id="" _Visible="" _Locked=""/>
  <TypeOfProcedure _Title="" _Label="" _PlaceholderText="" _Type="" _Id="" _Visible="" _Locked=""/>
  <DagvaardingType _Title="" _Label="" _PlaceholderText="" _Type="" _Id="" _Visible="" _Locked=""/>
  <CourtVerdict _Title="" _Label="" _PlaceholderText="" _Type="" _Id="" _Visible="" _Locked=""/>
  <DateVerdict _Title="" _Label="" _PlaceholderText="" _Type="" _Id="" _Visible="" _Locked=""/>
  <CaseNumberVerdict _Title="" _Label="" _PlaceholderText="" _Type="" _Id="" _Visible="" _Locked=""/>
  <VerdictProcedure _Title="" _Label="" _PlaceholderText="" _Type="" _Id="" _Visible="" _Locked=""/>
  <TypeOfAgreement _Title="" _Label="" _PlaceholderText="" _Type="" _Id="" _Visible="" _Locked=""/>
  <AgreementType _Title="" _Label="" _PlaceholderText="" _Type="" _Id="" _Visible="" _Locked=""/>
  <IsEqual _Title="" _Label="" _PlaceholderText="" _Type="" _Id="" _Visible="" _Locked=""/>
  <Language _Title="" _Label="" _PlaceholderText="" _Type="Plaintext" _Id="1043" _Visible="" _Locked="">Nederlands (Nederland)</Language>
  <Template _Title="" _Label="" _PlaceholderText="" _Type="" _Id="" _Visible="" _Locked="" Path="C:\ProgramData\Documentaal\Shared\PowerPoint\Template Iv-Infra.NL.potx">Template Iv-Infra.NL</Template>
  <Title _Title="" _Label="" _PlaceholderText="" _Type="" _Id="" _Visible="" _Locked="">Bosstraat Winkel</Title>
  <Subtitle _Title="" _Label="" _PlaceholderText="" _Type="" _Id="" _Visible="" _Locked="">Verkeersveiligheid</Subtitle>
  <Date _Title="" _Label="" _PlaceholderText="" _Type="" _Id="" _Visible="" _Locked="" Ticks="638168544000000000" Year="2023" ShortYear="23" Month="04" Day="12">2023-04-12T00:00:00</Date>
  <Author _Title="" _Label="" _PlaceholderText="" _Type="" _Id="" _Visible="" _Locked="" FromDocument="false">Standaard</Author>
</Document>
</file>

<file path=customXml/item5.xml><?xml version="1.0" encoding="utf-8"?>
<Location xmlns="http://www.documentaal.nl/Location">
  <loctelephone>+31 88 943 3000</loctelephone>
  <locfax/>
  <locemail>officemanagement@iv-infra.nl</locemail>
  <location_id>DenBoschIvInfra</location_id>
  <location_name>'s Hertogenbosch Iv-Infra</location_name>
  <locvisitaddress1>Pettelaarpark 10-15</locvisitaddress1>
  <locvisitaddress2>5216 PD 's Hertogenbosch</locvisitaddress2>
  <loczip>5216 PD</loczip>
  <loccity>'s Hertogenbosch</loccity>
  <locstate/>
  <loccountry>Nederland</loccountry>
  <locpobox1/>
  <locpobox2/>
  <loccountrycode>NL</loccountrycode>
  <businessunit_id>DenBosch</businessunit_id>
  <businessunit_name>'s Hertogenbosch</businessunit_name>
  <logo_header>{Images}\logo_header_ivgroep.png</logo_header>
  <logo_header_otherpage>{Images}\logo_header_otherpage_ivgroep.png</logo_header_otherpage>
  <logo_footer/>
  <logo_footer2>{Images}\logo_footer_ivgroep_2.jpg</logo_footer2>
  <logo_footer3>{Images}\logo_footer_ivgroep_3.png</logo_footer3>
  <logo_footer_report>{Images}\logo_footer_report_ivgroep_4.jpg</logo_footer_report>
  <legaltextdoc>© Iv-Infra b.v., Alle rechten voorbehouden, Niets uit deze uitgave mag worden vermenigvuldigd, opgeslagen in een geautomatiseerd gegevensbestand of openbaar gemaakt in enige vorm of op enige wijze, hetzij elektronisch, mechanisch, door fotokopieën of enige andere manier, zonder voorafgaande schriftelijke toestemming van Iv-Infra b.v.</legaltextdoc>
  <slogan_report>Ingenieursbureau met Passie voor Techniek</slogan_report>
  <buname>Iv-Infra b.v.</buname>
  <bankinfo>NL42INGB0701398310</bankinfo>
  <bic>INGBNL2A</bic>
  <vat>NL8070.27.662.B01</vat>
  <coc>23089813</coc>
  <internet>www.iv-infra.nl</internet>
  <TemplateFolder>{SHAREDFOLDER}\Templates\Algemeen</TemplateFolder>
  <vestiging1visitaddress1>Trapezium 322</vestiging1visitaddress1>
  <vestiging1visitaddress2>3364 DL Sliedrecht</vestiging1visitaddress2>
  <vestiging1zip>3364 DL</vestiging1zip>
  <vestiging1city>Sliedrecht</vestiging1city>
  <vestiging1country>Nederland</vestiging1country>
  <vestiging1pobox1>Postbus 135</vestiging1pobox1>
  <vestiging1pobox2>3360 AC Sliedrecht</vestiging1pobox2>
  <vestiging1telephone>Telefoon +31 88 943 3200</vestiging1telephone>
  <vestiging2visitaddress1>Nevelgaarde 10</vestiging2visitaddress1>
  <vestiging2visitaddress2>3436 ZZ Nieuwegein</vestiging2visitaddress2>
  <vestiging2zip>3436 ZZ</vestiging2zip>
  <vestiging2city>Nieuwegein</vestiging2city>
  <vestiging2country>Nederland</vestiging2country>
  <vestiging2telephone/>
  <vestiging3visitaddress1>Pettelaarpark 10-15</vestiging3visitaddress1>
  <vestiging3visitaddress2>5216 PD 's-Hertogenbosch</vestiging3visitaddress2>
  <vestiging3zip>5216 PD</vestiging3zip>
  <vestiging3city>'s-Hertogenbosch</vestiging3city>
  <vestiging3country>Nederland</vestiging3country>
  <vestiging3telephone/>
  <vestiging4visitaddress1>Waarderweg 40</vestiging4visitaddress1>
  <vestiging4visitaddress2>2031 BP Haarlem</vestiging4visitaddress2>
  <vestiging4zip>2031 BP</vestiging4zip>
  <vestiging4city>Haarlem</vestiging4city>
  <vestiging4country>Nederland</vestiging4country>
  <vestiging4telephone/>
  <vestiging5visitaddress1>Westervoortsedijk 73 Gebouw CB</vestiging5visitaddress1>
  <vestiging5visitaddress2>6827 AV Arnhem</vestiging5visitaddress2>
  <vestiging5zip>6827 AV</vestiging5zip>
  <vestiging5city>Arnhem</vestiging5city>
  <vestiging5country>Nederland</vestiging5country>
  <vestiging5telephone/>
  <vestiging6visitaddress1>Trompstraat 36a</vestiging6visitaddress1>
  <vestiging6visitaddress2>9190 Stekene</vestiging6visitaddress2>
  <vestiging6zip>9190</vestiging6zip>
  <vestiging6city>Stekene</vestiging6city>
  <vestiging6country>België</vestiging6country>
  <vestiging6telephone/>
  <organisation_id>IvInfra</organisation_id>
  <organisation_name>Iv-Infra</organisation_name>
</Location>
</file>

<file path=customXml/item6.xml><?xml version="1.0" encoding="utf-8"?>
<Signer xmlns="http://www.documentaal.nl/Signer"/>
</file>

<file path=customXml/item7.xml><?xml version="1.0" encoding="utf-8"?>
<Author xmlns="http://www.documentaal.nl/Author">
  <fullname>T. van Steensel</fullname>
  <titlefor/>
  <initials>TS</initials>
  <firstletters>T.</firstletters>
  <firstname>Tim</firstname>
  <middlename>van</middlename>
  <lastname>Steensel</lastname>
  <titleafter/>
  <function>Adviseur Verkeer</function>
  <email>t.vansteensel@iv-infra.nl</email>
  <bulist>Iv-Infra</bulist>
  <locationlist>'s Hertogenbosch</locationlist>
  <departmentlist>'s Hertogenbosch Iv-Infra</departmentlist>
  <telephone>+31 88 943 4146</telephone>
  <mobile/>
  <fax/>
  <greeting>Met vriendelijke groet,</greeting>
  <signature/>
  <present/>
  <linkedin/>
  <twitter/>
  <facebook/>
  <country>Nederland</country>
  <organisationdata>\IvInfra\DenBosch\DenBoschIvInfra</organisationdata>
  <BU_loctelephone>+31 88 943 3000</BU_loctelephone>
  <BU_locfax/>
  <BU_locemail>officemanagement@iv-infra.nl</BU_locemail>
  <BU_location_id>DenBoschIvInfra</BU_location_id>
  <BU_location_name>'s Hertogenbosch Iv-Infra</BU_location_name>
  <BU_locvisitaddress1>Pettelaarpark 10-15</BU_locvisitaddress1>
  <BU_locvisitaddress2>5216 PD 's Hertogenbosch</BU_locvisitaddress2>
  <BU_loczip>5216 PD</BU_loczip>
  <BU_loccity>'s Hertogenbosch</BU_loccity>
  <BU_locstate/>
  <BU_loccountry>Nederland</BU_loccountry>
  <BU_locpobox1/>
  <BU_locpobox2/>
  <BU_loccountrycode>NL</BU_loccountrycode>
  <BU_businessunit_id>DenBosch</BU_businessunit_id>
  <BU_businessunit_name>'s Hertogenbosch</BU_businessunit_name>
  <BU_logo_header>{Images}\logo_header_ivgroep.png</BU_logo_header>
  <BU_logo_header_otherpage>{Images}\logo_header_otherpage_ivgroep.png</BU_logo_header_otherpage>
  <BU_logo_footer/>
  <BU_logo_footer2>{Images}\logo_footer_ivgroep_2.jpg</BU_logo_footer2>
  <BU_logo_footer3>{Images}\logo_footer_ivgroep_3.png</BU_logo_footer3>
  <BU_logo_footer_report>{Images}\logo_footer_report_ivgroep_4.jpg</BU_logo_footer_report>
  <BU_legaltextdoc>© Iv-Infra b.v., Alle rechten voorbehouden, Niets uit deze uitgave mag worden vermenigvuldigd, opgeslagen in een geautomatiseerd gegevensbestand of openbaar gemaakt in enige vorm of op enige wijze, hetzij elektronisch, mechanisch, door fotokopieën of enige andere manier, zonder voorafgaande schriftelijke toestemming van Iv-Infra b.v.</BU_legaltextdoc>
  <BU_slogan_report>Ingenieursbureau met Passie voor Techniek</BU_slogan_report>
  <BU_buname>Iv-Infra b.v.</BU_buname>
  <BU_bankinfo>NL42INGB0701398310</BU_bankinfo>
  <BU_bic>INGBNL2A</BU_bic>
  <BU_vat>NL8070.27.662.B01</BU_vat>
  <BU_coc>23089813</BU_coc>
  <BU_internet>www.iv-infra.nl</BU_internet>
  <BU_TemplateFolder>{SHAREDFOLDER}\Templates\Algemeen</BU_TemplateFolder>
  <BU_vestiging1visitaddress1>Trapezium 322</BU_vestiging1visitaddress1>
  <BU_vestiging1visitaddress2>3364 DL Sliedrecht</BU_vestiging1visitaddress2>
  <BU_vestiging1zip>3364 DL</BU_vestiging1zip>
  <BU_vestiging1city>Sliedrecht</BU_vestiging1city>
  <BU_vestiging1country>Nederland</BU_vestiging1country>
  <BU_vestiging1pobox1>Postbus 135</BU_vestiging1pobox1>
  <BU_vestiging1pobox2>3360 AC Sliedrecht</BU_vestiging1pobox2>
  <BU_vestiging1telephone>Telefoon +31 88 943 3200</BU_vestiging1telephone>
  <BU_vestiging2visitaddress1>Nevelgaarde 10</BU_vestiging2visitaddress1>
  <BU_vestiging2visitaddress2>3436 ZZ Nieuwegein</BU_vestiging2visitaddress2>
  <BU_vestiging2zip>3436 ZZ</BU_vestiging2zip>
  <BU_vestiging2city>Nieuwegein</BU_vestiging2city>
  <BU_vestiging2country>Nederland</BU_vestiging2country>
  <BU_vestiging2telephone/>
  <BU_vestiging3visitaddress1>Pettelaarpark 10-15</BU_vestiging3visitaddress1>
  <BU_vestiging3visitaddress2>5216 PD 's-Hertogenbosch</BU_vestiging3visitaddress2>
  <BU_vestiging3zip>5216 PD</BU_vestiging3zip>
  <BU_vestiging3city>'s-Hertogenbosch</BU_vestiging3city>
  <BU_vestiging3country>Nederland</BU_vestiging3country>
  <BU_vestiging3telephone/>
  <BU_vestiging4visitaddress1>Waarderweg 40</BU_vestiging4visitaddress1>
  <BU_vestiging4visitaddress2>2031 BP Haarlem</BU_vestiging4visitaddress2>
  <BU_vestiging4zip>2031 BP</BU_vestiging4zip>
  <BU_vestiging4city>Haarlem</BU_vestiging4city>
  <BU_vestiging4country>Nederland</BU_vestiging4country>
  <BU_vestiging4telephone/>
  <BU_vestiging5visitaddress1>Westervoortsedijk 73 Gebouw CB</BU_vestiging5visitaddress1>
  <BU_vestiging5visitaddress2>6827 AV Arnhem</BU_vestiging5visitaddress2>
  <BU_vestiging5zip>6827 AV</BU_vestiging5zip>
  <BU_vestiging5city>Arnhem</BU_vestiging5city>
  <BU_vestiging5country>Nederland</BU_vestiging5country>
  <BU_vestiging5telephone/>
  <BU_vestiging6visitaddress1>Trompstraat 36a</BU_vestiging6visitaddress1>
  <BU_vestiging6visitaddress2>9190 Stekene</BU_vestiging6visitaddress2>
  <BU_vestiging6zip>9190</BU_vestiging6zip>
  <BU_vestiging6city>Stekene</BU_vestiging6city>
  <BU_vestiging6country>België</BU_vestiging6country>
  <BU_vestiging6telephone/>
  <BU_organisation_id>IvInfra</BU_organisation_id>
  <BU_organisation_name>Iv-Infra</BU_organisation_name>
</Author>
</file>

<file path=customXml/item8.xml><?xml version="1.0" encoding="utf-8"?>
<Signer3 xmlns="http://www.documentaal.nl/Signer3"/>
</file>

<file path=customXml/item9.xml><?xml version="1.0" encoding="utf-8"?>
<CustomProperties xmlns="http://www.documentaal.nl/CustomProperties">
  <ProjectManual>&lt;?xml version="1.0" encoding="utf-16"?&gt;&lt;EntityValue xmlns:xsi="http://www.w3.org/2001/XMLSchema-instance" xmlns:xsd="http://www.w3.org/2001/XMLSchema" ID="3b832522-9cfb-4903-9776-54608c940ab1" Text=""&gt;&lt;Prefixes /&gt;&lt;Attributes&gt;&lt;EntityAttribute Name="_Title" Text="" /&gt;&lt;EntityAttribute Name="_Label" Text="" /&gt;&lt;EntityAttribute Name="_PlaceholderText" Text="" /&gt;&lt;EntityAttribute Name="_Type" Text="" /&gt;&lt;EntityAttribute Name="_Id" Text="" /&gt;&lt;EntityAttribute Name="_Visible" Text="" /&gt;&lt;EntityAttribute Name="_Locked" Text="" /&gt;&lt;/Attributes&gt;&lt;/EntityValue&gt;</ProjectManual>
  <Projectnumber>&lt;?xml version="1.0" encoding="utf-16"?&gt;&lt;EntityValue xmlns:xsi="http://www.w3.org/2001/XMLSchema-instance" xmlns:xsd="http://www.w3.org/2001/XMLSchema" ID="f99e67c6-540b-4c28-a8b8-80afd5206f18" Text=""&gt;&lt;Prefixes /&gt;&lt;Attributes&gt;&lt;EntityAttribute Name="_Title" Text="" /&gt;&lt;EntityAttribute Name="_Label" Text="" /&gt;&lt;EntityAttribute Name="_PlaceholderText" Text="" /&gt;&lt;EntityAttribute Name="_Type" Text="" /&gt;&lt;EntityAttribute Name="_Id" Text="" /&gt;&lt;EntityAttribute Name="_Visible" Text="" /&gt;&lt;EntityAttribute Name="_Locked" Text="" /&gt;&lt;/Attributes&gt;&lt;/EntityValue&gt;</Projectnumber>
  <ProjectnumberClient>&lt;?xml version="1.0" encoding="utf-16"?&gt;&lt;EntityValue xmlns:xsi="http://www.w3.org/2001/XMLSchema-instance" xmlns:xsd="http://www.w3.org/2001/XMLSchema" ID="871c12c8-37b0-4e20-963e-7c22990999b6" Text=""&gt;&lt;Prefixes /&gt;&lt;Attributes&gt;&lt;EntityAttribute Name="_Title" Text="" /&gt;&lt;EntityAttribute Name="_Label" Text="" /&gt;&lt;EntityAttribute Name="_PlaceholderText" Text="" /&gt;&lt;EntityAttribute Name="_Type" Text="" /&gt;&lt;EntityAttribute Name="_Id" Text="" /&gt;&lt;EntityAttribute Name="_Visible" Text="" /&gt;&lt;EntityAttribute Name="_Locked" Text="" /&gt;&lt;/Attributes&gt;&lt;/EntityValue&gt;</ProjectnumberClient>
  <DocumentNumber>&lt;?xml version="1.0" encoding="utf-16"?&gt;&lt;EntityValue xmlns:xsi="http://www.w3.org/2001/XMLSchema-instance" xmlns:xsd="http://www.w3.org/2001/XMLSchema" ID="5e6af12e-7b99-4b5a-8b87-30f4a9be6244" Text=""&gt;&lt;Prefixes /&gt;&lt;Attributes&gt;&lt;EntityAttribute Name="_Title" Text="" /&gt;&lt;EntityAttribute Name="_Label" Text="" /&gt;&lt;EntityAttribute Name="_PlaceholderText" Text="" /&gt;&lt;EntityAttribute Name="_Type" Text="" /&gt;&lt;EntityAttribute Name="_Id" Text="" /&gt;&lt;EntityAttribute Name="_Visible" Text="" /&gt;&lt;EntityAttribute Name="_Locked" Text="" /&gt;&lt;/Attributes&gt;&lt;/EntityValue&gt;</DocumentNumber>
  <DocumentVersion>&lt;?xml version="1.0" encoding="utf-16"?&gt;&lt;EntityValue xmlns:xsi="http://www.w3.org/2001/XMLSchema-instance" xmlns:xsd="http://www.w3.org/2001/XMLSchema" ID="e1191226-411e-46fa-9e4a-2c919180bd25" Text=""&gt;&lt;Prefixes /&gt;&lt;Attributes&gt;&lt;EntityAttribute Name="_Title" Text="" /&gt;&lt;EntityAttribute Name="_Label" Text="" /&gt;&lt;EntityAttribute Name="_PlaceholderText" Text="" /&gt;&lt;EntityAttribute Name="_Type" Text="" /&gt;&lt;EntityAttribute Name="_Id" Text="" /&gt;&lt;EntityAttribute Name="_Visible" Text="" /&gt;&lt;EntityAttribute Name="_Locked" Text="" /&gt;&lt;/Attributes&gt;&lt;/EntityValue&gt;</DocumentVersion>
  <FormalText>&lt;?xml version="1.0" encoding="utf-16"?&gt;&lt;EntityValue xmlns:xsi="http://www.w3.org/2001/XMLSchema-instance" xmlns:xsd="http://www.w3.org/2001/XMLSchema" ID="89403bd9-35e7-41a2-84e3-f2102107ad13" Text=""&gt;&lt;Prefixes /&gt;&lt;Attributes /&gt;&lt;/EntityValue&gt;</FormalText>
  <Formal>&lt;?xml version="1.0" encoding="utf-16"?&gt;&lt;EntityValue xmlns:xsi="http://www.w3.org/2001/XMLSchema-instance" xmlns:xsd="http://www.w3.org/2001/XMLSchema" ID="5edd6d82-5d3c-4824-ae91-9763f43d1222" Text="True"&gt;&lt;Prefixes /&gt;&lt;Attributes&gt;&lt;EntityAttribute Name="_Title" Text="" /&gt;&lt;EntityAttribute Name="_Label" Text="" /&gt;&lt;EntityAttribute Name="_PlaceholderText" Text="" /&gt;&lt;EntityAttribute Name="_Type" Text="" /&gt;&lt;EntityAttribute Name="_Id" Text="" /&gt;&lt;EntityAttribute Name="_Visible" Text="" /&gt;&lt;EntityAttribute Name="_Locked" Text="" /&gt;&lt;/Attributes&gt;&lt;/EntityValue&gt;</Formal>
  <TypeOfLegalDocument>&lt;?xml version="1.0" encoding="utf-16"?&gt;&lt;EntityValue xmlns:xsi="http://www.w3.org/2001/XMLSchema-instance" xmlns:xsd="http://www.w3.org/2001/XMLSchema" ID="81f98f3c-d6ad-4e67-a5c5-e0459b0a9b8b" Text=""&gt;&lt;Prefixes /&gt;&lt;Attributes /&gt;&lt;/EntityValue&gt;</TypeOfLegalDocument>
  <Confidentiality>&lt;?xml version="1.0" encoding="utf-16"?&gt;&lt;EntityValue xmlns:xsi="http://www.w3.org/2001/XMLSchema-instance" xmlns:xsd="http://www.w3.org/2001/XMLSchema" ID="e92748ad-c784-465f-b23e-1cb62a3c1020" Text=""&gt;&lt;Prefixes /&gt;&lt;Attributes /&gt;&lt;/EntityValue&gt;</Confidentiality>
  <To>&lt;?xml version="1.0" encoding="utf-16"?&gt;&lt;EntityValue xmlns:xsi="http://www.w3.org/2001/XMLSchema-instance" xmlns:xsd="http://www.w3.org/2001/XMLSchema" ID="bfeceb53-152c-40c2-90cf-2876bd8fdbc6" Text=""&gt;&lt;Prefixes /&gt;&lt;Attributes&gt;&lt;EntityAttribute Name="_Title" Text="" /&gt;&lt;EntityAttribute Name="_Label" Text="" /&gt;&lt;EntityAttribute Name="_PlaceholderText" Text="" /&gt;&lt;EntityAttribute Name="_Type" Text="" /&gt;&lt;EntityAttribute Name="_Id" Text="" /&gt;&lt;EntityAttribute Name="_Visible" Text="" /&gt;&lt;EntityAttribute Name="_Locked" Text="" /&gt;&lt;/Attributes&gt;&lt;/EntityValue&gt;</To>
  <ClientCapacity>&lt;?xml version="1.0" encoding="utf-16"?&gt;&lt;EntityValue xmlns:xsi="http://www.w3.org/2001/XMLSchema-instance" xmlns:xsd="http://www.w3.org/2001/XMLSchema" ID="cc08bc4e-2a67-43da-857a-4808792ad732" Text=""&gt;&lt;Prefixes /&gt;&lt;Attributes&gt;&lt;EntityAttribute Name="_Title" Text="" /&gt;&lt;EntityAttribute Name="_Label" Text="" /&gt;&lt;EntityAttribute Name="_PlaceholderText" Text="" /&gt;&lt;EntityAttribute Name="_Type" Text="" /&gt;&lt;EntityAttribute Name="_Id" Text="" /&gt;&lt;EntityAttribute Name="_Visible" Text="" /&gt;&lt;EntityAttribute Name="_Locked" Text="" /&gt;&lt;/Attributes&gt;&lt;/EntityValue&gt;</ClientCapacity>
  <Client>&lt;?xml version="1.0" encoding="utf-16"?&gt;&lt;EntityValue xmlns:xsi="http://www.w3.org/2001/XMLSchema-instance" xmlns:xsd="http://www.w3.org/2001/XMLSchema" ID="d6147170-a478-4ca4-b382-6fcc6f3e93b6" Text=""&gt;&lt;Prefixes /&gt;&lt;Attributes&gt;&lt;EntityAttribute Name="_Title" Text="" /&gt;&lt;EntityAttribute Name="_Label" Text="" /&gt;&lt;EntityAttribute Name="_PlaceholderText" Text="" /&gt;&lt;EntityAttribute Name="_Type" Text="" /&gt;&lt;EntityAttribute Name="_Id" Text="" /&gt;&lt;EntityAttribute Name="_Visible" Text="" /&gt;&lt;EntityAttribute Name="_Locked" Text="" /&gt;&lt;/Attributes&gt;&lt;/EntityValue&gt;</Client>
  <ClientAdd>&lt;?xml version="1.0" encoding="utf-16"?&gt;&lt;EntityValue xmlns:xsi="http://www.w3.org/2001/XMLSchema-instance" xmlns:xsd="http://www.w3.org/2001/XMLSchema" ID="0065d01b-1b54-431b-b7cb-813a1d74bf4a" Text=""&gt;&lt;Prefixes /&gt;&lt;Attributes&gt;&lt;EntityAttribute Name="_Title" Text="" /&gt;&lt;EntityAttribute Name="_Label" Text="" /&gt;&lt;EntityAttribute Name="_PlaceholderText" Text="" /&gt;&lt;EntityAttribute Name="_Type" Text="" /&gt;&lt;EntityAttribute Name="_Id" Text="" /&gt;&lt;EntityAttribute Name="_Visible" Text="" /&gt;&lt;EntityAttribute Name="_Locked" Text="" /&gt;&lt;/Attributes&gt;&lt;/EntityValue&gt;</ClientAdd>
  <OpposingPartyCapacity>&lt;?xml version="1.0" encoding="utf-16"?&gt;&lt;EntityValue xmlns:xsi="http://www.w3.org/2001/XMLSchema-instance" xmlns:xsd="http://www.w3.org/2001/XMLSchema" ID="154cb8c0-6e56-4984-bc81-4077d5a962b3" Text=""&gt;&lt;Prefixes /&gt;&lt;Attributes&gt;&lt;EntityAttribute Name="_Title" Text="" /&gt;&lt;EntityAttribute Name="_Label" Text="" /&gt;&lt;EntityAttribute Name="_PlaceholderText" Text="" /&gt;&lt;EntityAttribute Name="_Type" Text="" /&gt;&lt;EntityAttribute Name="_Id" Text="" /&gt;&lt;EntityAttribute Name="_Visible" Text="" /&gt;&lt;EntityAttribute Name="_Locked" Text="" /&gt;&lt;/Attributes&gt;&lt;/EntityValue&gt;</OpposingPartyCapacity>
  <OpposingParty>&lt;?xml version="1.0" encoding="utf-16"?&gt;&lt;EntityValue xmlns:xsi="http://www.w3.org/2001/XMLSchema-instance" xmlns:xsd="http://www.w3.org/2001/XMLSchema" ID="738338de-ad51-4592-a8a3-03a803547c0f" Text=""&gt;&lt;Prefixes /&gt;&lt;Attributes&gt;&lt;EntityAttribute Name="_Title" Text="" /&gt;&lt;EntityAttribute Name="_Label" Text="" /&gt;&lt;EntityAttribute Name="_PlaceholderText" Text="" /&gt;&lt;EntityAttribute Name="_Type" Text="" /&gt;&lt;EntityAttribute Name="_Id" Text="" /&gt;&lt;EntityAttribute Name="_Visible" Text="" /&gt;&lt;EntityAttribute Name="_Locked" Text="" /&gt;&lt;/Attributes&gt;&lt;/EntityValue&gt;</OpposingParty>
  <OpposingPartyAdd>&lt;?xml version="1.0" encoding="utf-16"?&gt;&lt;EntityValue xmlns:xsi="http://www.w3.org/2001/XMLSchema-instance" xmlns:xsd="http://www.w3.org/2001/XMLSchema" ID="9f094ad3-2dd4-4c01-84f9-0d4a394ccfcf" Text=""&gt;&lt;Prefixes /&gt;&lt;Attributes&gt;&lt;EntityAttribute Name="_Title" Text="" /&gt;&lt;EntityAttribute Name="_Label" Text="" /&gt;&lt;EntityAttribute Name="_PlaceholderText" Text="" /&gt;&lt;EntityAttribute Name="_Type" Text="" /&gt;&lt;EntityAttribute Name="_Id" Text="" /&gt;&lt;EntityAttribute Name="_Visible" Text="" /&gt;&lt;EntityAttribute Name="_Locked" Text="" /&gt;&lt;/Attributes&gt;&lt;/EntityValue&gt;</OpposingPartyAdd>
  <ProperParty>&lt;?xml version="1.0" encoding="utf-16"?&gt;&lt;EntityValue xmlns:xsi="http://www.w3.org/2001/XMLSchema-instance" xmlns:xsd="http://www.w3.org/2001/XMLSchema" ID="46f56844-c0f1-4200-be14-60bfeae68396" Text=""&gt;&lt;Prefixes /&gt;&lt;Attributes&gt;&lt;EntityAttribute Name="_Title" Text="" /&gt;&lt;EntityAttribute Name="_Label" Text="" /&gt;&lt;EntityAttribute Name="_PlaceholderText" Text="" /&gt;&lt;EntityAttribute Name="_Type" Text="" /&gt;&lt;EntityAttribute Name="_Id" Text="" /&gt;&lt;EntityAttribute Name="_Visible" Text="" /&gt;&lt;EntityAttribute Name="_Locked" Text="" /&gt;&lt;/Attributes&gt;&lt;/EntityValue&gt;</ProperParty>
  <ProperPartyAdd>&lt;?xml version="1.0" encoding="utf-16"?&gt;&lt;EntityValue xmlns:xsi="http://www.w3.org/2001/XMLSchema-instance" xmlns:xsd="http://www.w3.org/2001/XMLSchema" ID="e3ac3e9f-c479-49be-9f24-75fd0d82aa92" Text=""&gt;&lt;Prefixes /&gt;&lt;Attributes&gt;&lt;EntityAttribute Name="_Title" Text="" /&gt;&lt;EntityAttribute Name="_Label" Text="" /&gt;&lt;EntityAttribute Name="_PlaceholderText" Text="" /&gt;&lt;EntityAttribute Name="_Type" Text="" /&gt;&lt;EntityAttribute Name="_Id" Text="" /&gt;&lt;EntityAttribute Name="_Visible" Text="" /&gt;&lt;EntityAttribute Name="_Locked" Text="" /&gt;&lt;/Attributes&gt;&lt;/EntityValue&gt;</ProperPartyAdd>
  <RealParty>&lt;?xml version="1.0" encoding="utf-16"?&gt;&lt;EntityValue xmlns:xsi="http://www.w3.org/2001/XMLSchema-instance" xmlns:xsd="http://www.w3.org/2001/XMLSchema" ID="a9a053ee-97bf-41d2-a48f-459b07d2b789" Text=""&gt;&lt;Prefixes /&gt;&lt;Attributes&gt;&lt;EntityAttribute Name="_Title" Text="" /&gt;&lt;EntityAttribute Name="_Label" Text="" /&gt;&lt;EntityAttribute Name="_PlaceholderText" Text="" /&gt;&lt;EntityAttribute Name="_Type" Text="" /&gt;&lt;EntityAttribute Name="_Id" Text="" /&gt;&lt;EntityAttribute Name="_Visible" Text="" /&gt;&lt;EntityAttribute Name="_Locked" Text="" /&gt;&lt;/Attributes&gt;&lt;/EntityValue&gt;</RealParty>
  <RealPartyAdd>&lt;?xml version="1.0" encoding="utf-16"?&gt;&lt;EntityValue xmlns:xsi="http://www.w3.org/2001/XMLSchema-instance" xmlns:xsd="http://www.w3.org/2001/XMLSchema" ID="13608f87-17c2-40a4-a6ad-452bfaae0e41" Text=""&gt;&lt;Prefixes /&gt;&lt;Attributes&gt;&lt;EntityAttribute Name="_Title" Text="" /&gt;&lt;EntityAttribute Name="_Label" Text="" /&gt;&lt;EntityAttribute Name="_PlaceholderText" Text="" /&gt;&lt;EntityAttribute Name="_Type" Text="" /&gt;&lt;EntityAttribute Name="_Id" Text="" /&gt;&lt;EntityAttribute Name="_Visible" Text="" /&gt;&lt;EntityAttribute Name="_Locked" Text="" /&gt;&lt;/Attributes&gt;&lt;/EntityValue&gt;</RealPartyAdd>
  <SendOption>&lt;?xml version="1.0" encoding="utf-16"?&gt;&lt;EntityValue xmlns:xsi="http://www.w3.org/2001/XMLSchema-instance" xmlns:xsd="http://www.w3.org/2001/XMLSchema" ID="86a51057-082b-4783-97b1-e985e917b8f2" Text=""&gt;&lt;Prefixes /&gt;&lt;Attributes /&gt;&lt;/EntityValue&gt;</SendOption>
  <SendOptionAddition>&lt;?xml version="1.0" encoding="utf-16"?&gt;&lt;EntityValue xmlns:xsi="http://www.w3.org/2001/XMLSchema-instance" xmlns:xsd="http://www.w3.org/2001/XMLSchema" ID="eb34fe13-8fe8-4358-ad80-afce72cf95fc" Text=""&gt;&lt;Prefixes /&gt;&lt;Attributes&gt;&lt;EntityAttribute Name="_Title" Text="" /&gt;&lt;EntityAttribute Name="_Label" Text="" /&gt;&lt;EntityAttribute Name="_PlaceholderText" Text="" /&gt;&lt;EntityAttribute Name="_Type" Text="" /&gt;&lt;EntityAttribute Name="_Id" Text="" /&gt;&lt;EntityAttribute Name="_Visible" Text="" /&gt;&lt;EntityAttribute Name="_Locked" Text="" /&gt;&lt;/Attributes&gt;&lt;/EntityValue&gt;</SendOptionAddition>
  <OurReference>&lt;?xml version="1.0" encoding="utf-16"?&gt;&lt;EntityValue xmlns:xsi="http://www.w3.org/2001/XMLSchema-instance" xmlns:xsd="http://www.w3.org/2001/XMLSchema" ID="3290d4e6-ead6-4d31-a4fe-ab4f3dd887ff" Text=""&gt;&lt;Prefixes /&gt;&lt;Attributes&gt;&lt;EntityAttribute Name="_Title" Text="" /&gt;&lt;EntityAttribute Name="_Label" Text="" /&gt;&lt;EntityAttribute Name="_PlaceholderText" Text="" /&gt;&lt;EntityAttribute Name="_Type" Text="" /&gt;&lt;EntityAttribute Name="_Id" Text="" /&gt;&lt;EntityAttribute Name="_Visible" Text="" /&gt;&lt;EntityAttribute Name="_Locked" Text="" /&gt;&lt;/Attributes&gt;&lt;/EntityValue&gt;</OurReference>
  <YourReference>&lt;?xml version="1.0" encoding="utf-16"?&gt;&lt;EntityValue xmlns:xsi="http://www.w3.org/2001/XMLSchema-instance" xmlns:xsd="http://www.w3.org/2001/XMLSchema" ID="5746a573-de9a-407e-bd1f-c1379f7dd8e6" Text=""&gt;&lt;Prefixes /&gt;&lt;Attributes&gt;&lt;EntityAttribute Name="_Title" Text="" /&gt;&lt;EntityAttribute Name="_Label" Text="" /&gt;&lt;EntityAttribute Name="_PlaceholderText" Text="" /&gt;&lt;EntityAttribute Name="_Type" Text="" /&gt;&lt;EntityAttribute Name="_Id" Text="" /&gt;&lt;EntityAttribute Name="_Visible" Text="" /&gt;&lt;EntityAttribute Name="_Locked" Text="" /&gt;&lt;/Attributes&gt;&lt;/EntityValue&gt;</YourReference>
  <Reference>&lt;?xml version="1.0" encoding="utf-16"?&gt;&lt;EntityValue xmlns:xsi="http://www.w3.org/2001/XMLSchema-instance" xmlns:xsd="http://www.w3.org/2001/XMLSchema" ID="5a0228d3-1e82-41ea-bfe2-2d5f1de4f4e2" Text=""&gt;&lt;Prefixes /&gt;&lt;Attributes&gt;&lt;EntityAttribute Name="_Title" Text="" /&gt;&lt;EntityAttribute Name="_Label" Text="" /&gt;&lt;EntityAttribute Name="_PlaceholderText" Text="" /&gt;&lt;EntityAttribute Name="_Type" Text="" /&gt;&lt;EntityAttribute Name="_Id" Text="" /&gt;&lt;EntityAttribute Name="_Visible" Text="" /&gt;&lt;EntityAttribute Name="_Locked" Text="" /&gt;&lt;/Attributes&gt;&lt;/EntityValue&gt;</Reference>
  <Subject>&lt;?xml version="1.0" encoding="utf-16"?&gt;&lt;EntityValue xmlns:xsi="http://www.w3.org/2001/XMLSchema-instance" xmlns:xsd="http://www.w3.org/2001/XMLSchema" ID="1f6889c7-bb48-4c79-a3a1-e6aab0bf94e5" Text=""&gt;&lt;Prefixes /&gt;&lt;Attributes&gt;&lt;EntityAttribute Name="GeneratedValue" Text="" /&gt;&lt;EntityAttribute Name="_Title" Text="" /&gt;&lt;EntityAttribute Name="_Label" Text="" /&gt;&lt;EntityAttribute Name="_PlaceholderText" Text="" /&gt;&lt;EntityAttribute Name="_Type" Text="" /&gt;&lt;EntityAttribute Name="_Id" Text="" /&gt;&lt;EntityAttribute Name="_Visible" Text="" /&gt;&lt;EntityAttribute Name="_Locked" Text="" /&gt;&lt;EntityAttribute Name="GeneratedValue" Text="" /&gt;&lt;/Attributes&gt;&lt;/EntityValue&gt;</Subject>
  <Attn>&lt;?xml version="1.0" encoding="utf-16"?&gt;&lt;EntityValue xmlns:xsi="http://www.w3.org/2001/XMLSchema-instance" xmlns:xsd="http://www.w3.org/2001/XMLSchema" ID="5e8758ba-3e51-4f93-a5a3-09e5fd7e0e1d" Text=""&gt;&lt;Prefixes /&gt;&lt;Attributes /&gt;&lt;/EntityValue&gt;</Attn>
  <AttnName>&lt;?xml version="1.0" encoding="utf-16"?&gt;&lt;EntityValue xmlns:xsi="http://www.w3.org/2001/XMLSchema-instance" xmlns:xsd="http://www.w3.org/2001/XMLSchema" ID="394005d2-52e9-41bc-96cd-ffa8e8b83d15" Text=""&gt;&lt;Prefixes /&gt;&lt;Attributes&gt;&lt;EntityAttribute Name="_Title" Text="" /&gt;&lt;EntityAttribute Name="_Label" Text="" /&gt;&lt;EntityAttribute Name="_PlaceholderText" Text="" /&gt;&lt;EntityAttribute Name="_Type" Text="" /&gt;&lt;EntityAttribute Name="_Id" Text="" /&gt;&lt;EntityAttribute Name="_Visible" Text="" /&gt;&lt;EntityAttribute Name="_Locked" Text="" /&gt;&lt;/Attributes&gt;&lt;/EntityValue&gt;</AttnName>
  <BULocation>&lt;?xml version="1.0" encoding="utf-16"?&gt;&lt;EntityValue xmlns:xsi="http://www.w3.org/2001/XMLSchema-instance" xmlns:xsd="http://www.w3.org/2001/XMLSchema" ID="15371bfa-20ec-4339-bba9-f6993afd61f7" Text="'s Hertogenbosch Iv-Infra(NL)"&gt;&lt;Prefixes /&gt;&lt;Attributes&gt;&lt;EntityAttribute Name="loctelephone" Text="+31 88 943 3000" /&gt;&lt;EntityAttribute Name="locfax" Text="" /&gt;&lt;EntityAttribute Name="locemail" Text="officemanagement@iv-infra.nl" /&gt;&lt;EntityAttribute Name="location_id" Text="DenBoschIvInfra" /&gt;&lt;EntityAttribute Name="location_name" Text="'s Hertogenbosch Iv-Infra" /&gt;&lt;EntityAttribute Name="locvisitaddress1" Text="Pettelaarpark 10-15" /&gt;&lt;EntityAttribute Name="locvisitaddress2" Text="5216 PD 's Hertogenbosch" /&gt;&lt;EntityAttribute Name="loczip" Text="5216 PD" /&gt;&lt;EntityAttribute Name="loccity" Text="'s Hertogenbosch" /&gt;&lt;EntityAttribute Name="locstate" Text="" /&gt;&lt;EntityAttribute Name="loccountry" Text="Nederland" /&gt;&lt;EntityAttribute Name="locpobox1" Text="" /&gt;&lt;EntityAttribute Name="locpobox2" Text="" /&gt;&lt;EntityAttribute Name="loccountrycode" Text="NL" /&gt;&lt;EntityAttribute Name="businessunit_id" Text="DenBosch" /&gt;&lt;EntityAttribute Name="businessunit_name" Text="'s Hertogenbosch" /&gt;&lt;EntityAttribute Name="logo_header" Text="{Images}\logo_header_ivgroep.png" /&gt;&lt;EntityAttribute Name="logo_header_otherpage" Text="{Images}\logo_header_otherpage_ivgroep.png" /&gt;&lt;EntityAttribute Name="logo_footer" Text="" /&gt;&lt;EntityAttribute Name="logo_footer2" Text="{Images}\logo_footer_ivgroep_2.jpg" /&gt;&lt;EntityAttribute Name="logo_footer3" Text="{Images}\logo_footer_ivgroep_3.png" /&gt;&lt;EntityAttribute Name="logo_footer_report" Text="{Images}\logo_footer_report_ivgroep_4.jpg" /&gt;&lt;EntityAttribute Name="legaltextdoc" Text="© Iv-Infra b.v., Alle rechten voorbehouden, Niets uit deze uitgave mag worden vermenigvuldigd, opgeslagen in een geautomatiseerd gegevensbestand of openbaar gemaakt in enige vorm of op enige wijze, hetzij elektronisch, mechanisch, door fotokopieën of enige andere manier, zonder voorafgaande schriftelijke toestemming van Iv-Infra b.v." /&gt;&lt;EntityAttribute Name="slogan_report" Text="Ingenieursbureau met Passie voor Techniek" /&gt;&lt;EntityAttribute Name="buname" Text="Iv-Infra b.v." /&gt;&lt;EntityAttribute Name="bankinfo" Text="NL42INGB0701398310" /&gt;&lt;EntityAttribute Name="bic" Text="INGBNL2A" /&gt;&lt;EntityAttribute Name="vat" Text="NL8070.27.662.B01" /&gt;&lt;EntityAttribute Name="coc" Text="23089813" /&gt;&lt;EntityAttribute Name="internet" Text="www.iv-infra.nl" /&gt;&lt;EntityAttribute Name="TemplateFolder" Text="{SHAREDFOLDER}\Templates\Algemeen" /&gt;&lt;EntityAttribute Name="vestiging1visitaddress1" Text="Trapezium 322" /&gt;&lt;EntityAttribute Name="vestiging1visitaddress2" Text="3364 DL Sliedrecht" /&gt;&lt;EntityAttribute Name="vestiging1zip" Text="3364 DL" /&gt;&lt;EntityAttribute Name="vestiging1city" Text="Sliedrecht" /&gt;&lt;EntityAttribute Name="vestiging1country" Text="Nederland" /&gt;&lt;EntityAttribute Name="vestiging1pobox1" Text="Postbus 135" /&gt;&lt;EntityAttribute Name="vestiging1pobox2" Text="3360 AC Sliedrecht" /&gt;&lt;EntityAttribute Name="vestiging1telephone" Text="Telefoon +31 88 943 3200" /&gt;&lt;EntityAttribute Name="vestiging2visitaddress1" Text="Nevelgaarde 10" /&gt;&lt;EntityAttribute Name="vestiging2visitaddress2" Text="3436 ZZ Nieuwegein" /&gt;&lt;EntityAttribute Name="vestiging2zip" Text="3436 ZZ" /&gt;&lt;EntityAttribute Name="vestiging2city" Text="Nieuwegein" /&gt;&lt;EntityAttribute Name="vestiging2country" Text="Nederland" /&gt;&lt;EntityAttribute Name="vestiging2telephone" Text="" /&gt;&lt;EntityAttribute Name="vestiging3visitaddress1" Text="Pettelaarpark 10-15" /&gt;&lt;EntityAttribute Name="vestiging3visitaddress2" Text="5216 PD 's-Hertogenbosch" /&gt;&lt;EntityAttribute Name="vestiging3zip" Text="5216 PD" /&gt;&lt;EntityAttribute Name="vestiging3city" Text="'s-Hertogenbosch" /&gt;&lt;EntityAttribute Name="vestiging3country" Text="Nederland" /&gt;&lt;EntityAttribute Name="vestiging3telephone" Text="" /&gt;&lt;EntityAttribute Name="vestiging4visitaddress1" Text="Waarderweg 40" /&gt;&lt;EntityAttribute Name="vestiging4visitaddress2" Text="2031 BP Haarlem" /&gt;&lt;EntityAttribute Name="vestiging4zip" Text="2031 BP" /&gt;&lt;EntityAttribute Name="vestiging4city" Text="Haarlem" /&gt;&lt;EntityAttribute Name="vestiging4country" Text="Nederland" /&gt;&lt;EntityAttribute Name="vestiging4telephone" Text="" /&gt;&lt;EntityAttribute Name="vestiging5visitaddress1" Text="Westervoortsedijk 73 Gebouw CB" /&gt;&lt;EntityAttribute Name="vestiging5visitaddress2" Text="6827 AV Arnhem" /&gt;&lt;EntityAttribute Name="vestiging5zip" Text="6827 AV" /&gt;&lt;EntityAttribute Name="vestiging5city" Text="Arnhem" /&gt;&lt;EntityAttribute Name="vestiging5country" Text="Nederland" /&gt;&lt;EntityAttribute Name="vestiging5telephone" Text="" /&gt;&lt;EntityAttribute Name="vestiging6visitaddress1" Text="Trompstraat 36a" /&gt;&lt;EntityAttribute Name="vestiging6visitaddress2" Text="9190 Stekene" /&gt;&lt;EntityAttribute Name="vestiging6zip" Text="9190" /&gt;&lt;EntityAttribute Name="vestiging6city" Text="Stekene" /&gt;&lt;EntityAttribute Name="vestiging6country" Text="België" /&gt;&lt;EntityAttribute Name="vestiging6telephone" Text="" /&gt;&lt;EntityAttribute Name="organisation_id" Text="IvInfra" /&gt;&lt;EntityAttribute Name="organisation_name" Text="Iv-Infra" /&gt;&lt;/Attributes&gt;&lt;/EntityValue&gt;</BULocation>
  <Salutation>&lt;?xml version="1.0" encoding="utf-16"?&gt;&lt;EntityValue xmlns:xsi="http://www.w3.org/2001/XMLSchema-instance" xmlns:xsd="http://www.w3.org/2001/XMLSchema" ID="36c29e38-1c1d-4e54-ac57-655b033fe06a" Text=""&gt;&lt;Prefixes /&gt;&lt;Attributes /&gt;&lt;/EntityValue&gt;</Salutation>
  <Onbehalfof>&lt;?xml version="1.0" encoding="utf-16"?&gt;&lt;EntityValue xmlns:xsi="http://www.w3.org/2001/XMLSchema-instance" xmlns:xsd="http://www.w3.org/2001/XMLSchema" ID="67dd2301-226f-4a5c-8cab-1400fd7ef676" Text=""&gt;&lt;Prefixes /&gt;&lt;Attributes /&gt;&lt;/EntityValue&gt;</Onbehalfof>
  <Signer>&lt;?xml version="1.0" encoding="utf-16"?&gt;&lt;EntityValue xmlns:xsi="http://www.w3.org/2001/XMLSchema-instance" xmlns:xsd="http://www.w3.org/2001/XMLSchema" ID="0cbb3409-c7d5-4d34-b3ac-e194af126c1e" Text=""&gt;&lt;Prefixes /&gt;&lt;Attributes&gt;&lt;EntityAttribute Name="_Title" Text="" /&gt;&lt;EntityAttribute Name="_Label" Text="" /&gt;&lt;EntityAttribute Name="_PlaceholderText" Text="" /&gt;&lt;EntityAttribute Name="_Type" Text="" /&gt;&lt;EntityAttribute Name="_Id" Text="" /&gt;&lt;EntityAttribute Name="_Visible" Text="" /&gt;&lt;EntityAttribute Name="_Locked" Text="" /&gt;&lt;/Attributes&gt;&lt;/EntityValue&gt;</Signer>
  <Signer2>&lt;?xml version="1.0" encoding="utf-16"?&gt;&lt;EntityValue xmlns:xsi="http://www.w3.org/2001/XMLSchema-instance" xmlns:xsd="http://www.w3.org/2001/XMLSchema" ID="3dac9e9b-bbbc-4aaa-b7c5-5834f14592b2" Text=""&gt;&lt;Prefixes /&gt;&lt;Attributes&gt;&lt;EntityAttribute Name="_Title" Text="" /&gt;&lt;EntityAttribute Name="_Label" Text="" /&gt;&lt;EntityAttribute Name="_PlaceholderText" Text="" /&gt;&lt;EntityAttribute Name="_Type" Text="" /&gt;&lt;EntityAttribute Name="_Id" Text="" /&gt;&lt;EntityAttribute Name="_Visible" Text="" /&gt;&lt;EntityAttribute Name="_Locked" Text="" /&gt;&lt;/Attributes&gt;&lt;/EntityValue&gt;</Signer2>
  <Signer3>&lt;?xml version="1.0" encoding="utf-16"?&gt;&lt;EntityValue xmlns:xsi="http://www.w3.org/2001/XMLSchema-instance" xmlns:xsd="http://www.w3.org/2001/XMLSchema" ID="faabe238-b929-49df-af35-0d093feea62e" Text=""&gt;&lt;Prefixes /&gt;&lt;Attributes&gt;&lt;EntityAttribute Name="_Title" Text="" /&gt;&lt;EntityAttribute Name="_Label" Text="" /&gt;&lt;EntityAttribute Name="_PlaceholderText" Text="" /&gt;&lt;EntityAttribute Name="_Type" Text="" /&gt;&lt;EntityAttribute Name="_Id" Text="" /&gt;&lt;EntityAttribute Name="_Visible" Text="" /&gt;&lt;EntityAttribute Name="_Locked" Text="" /&gt;&lt;/Attributes&gt;&lt;/EntityValue&gt;</Signer3>
  <Enclosures>&lt;?xml version="1.0" encoding="utf-16"?&gt;&lt;EntityValue xmlns:xsi="http://www.w3.org/2001/XMLSchema-instance" xmlns:xsd="http://www.w3.org/2001/XMLSchema" ID="c57697d1-1c3a-4885-8404-0a288c86c2c4" Text=""&gt;&lt;Prefixes /&gt;&lt;Attributes&gt;&lt;EntityAttribute Name="_Title" Text="" /&gt;&lt;EntityAttribute Name="_Label" Text="" /&gt;&lt;EntityAttribute Name="_PlaceholderText" Text="" /&gt;&lt;EntityAttribute Name="_Type" Text="" /&gt;&lt;EntityAttribute Name="_Id" Text="" /&gt;&lt;EntityAttribute Name="_Visible" Text="" /&gt;&lt;EntityAttribute Name="_Locked" Text="" /&gt;&lt;/Attributes&gt;&lt;/EntityValue&gt;</Enclosures>
  <CarbonCopies>&lt;?xml version="1.0" encoding="utf-16"?&gt;&lt;EntityValue xmlns:xsi="http://www.w3.org/2001/XMLSchema-instance" xmlns:xsd="http://www.w3.org/2001/XMLSchema" ID="32e32137-0c3e-4242-9837-9c1d62c7be94" Text=""&gt;&lt;Prefixes /&gt;&lt;Attributes&gt;&lt;EntityAttribute Name="_Title" Text="" /&gt;&lt;EntityAttribute Name="_Label" Text="" /&gt;&lt;EntityAttribute Name="_PlaceholderText" Text="" /&gt;&lt;EntityAttribute Name="_Type" Text="" /&gt;&lt;EntityAttribute Name="_Id" Text="" /&gt;&lt;EntityAttribute Name="_Visible" Text="" /&gt;&lt;EntityAttribute Name="_Locked" Text="" /&gt;&lt;/Attributes&gt;&lt;/EntityValue&gt;</CarbonCopies>
  <AuthorData>&lt;?xml version="1.0" encoding="utf-16"?&gt;&lt;EntityValue xmlns:xsi="http://www.w3.org/2001/XMLSchema-instance" xmlns:xsd="http://www.w3.org/2001/XMLSchema" ID="b888a9e5-afa1-41a3-abce-2d3c5f377898" Text="Standaard (NL)"&gt;&lt;Prefixes /&gt;&lt;Attributes&gt;&lt;EntityAttribute Name="fullname" Text="T. van Steensel" /&gt;&lt;EntityAttribute Name="titlefor" Text="" /&gt;&lt;EntityAttribute Name="initials" Text="TS" /&gt;&lt;EntityAttribute Name="firstletters" Text="T." /&gt;&lt;EntityAttribute Name="firstname" Text="Tim" /&gt;&lt;EntityAttribute Name="middlename" Text="van" /&gt;&lt;EntityAttribute Name="lastname" Text="Steensel" /&gt;&lt;EntityAttribute Name="titleafter" Text="" /&gt;&lt;EntityAttribute Name="function" Text="Adviseur Verkeer" /&gt;&lt;EntityAttribute Name="email" Text="t.vansteensel@iv-infra.nl" /&gt;&lt;EntityAttribute Name="bulist" Text="Iv-Infra" /&gt;&lt;EntityAttribute Name="locationlist" Text="'s Hertogenbosch" /&gt;&lt;EntityAttribute Name="departmentlist" Text="'s Hertogenbosch Iv-Infra" /&gt;&lt;EntityAttribute Name="telephone" Text="+31 88 943 4146" /&gt;&lt;EntityAttribute Name="mobile" Text="" /&gt;&lt;EntityAttribute Name="fax" Text="" /&gt;&lt;EntityAttribute Name="greeting" Text="Met vriendelijke groet," /&gt;&lt;EntityAttribute Name="signature" Text="" /&gt;&lt;EntityAttribute Name="present" Text="" /&gt;&lt;EntityAttribute Name="linkedin" Text="" /&gt;&lt;EntityAttribute Name="twitter" Text="" /&gt;&lt;EntityAttribute Name="facebook" Text="" /&gt;&lt;EntityAttribute Name="country" Text="Nederland" /&gt;&lt;EntityAttribute Name="organisationdata" Text="\IvInfra\DenBosch\DenBoschIvInfra" /&gt;&lt;EntityAttribute Name="BU_loctelephone" Text="+31 88 943 3000" /&gt;&lt;EntityAttribute Name="BU_locfax" Text="" /&gt;&lt;EntityAttribute Name="BU_locemail" Text="officemanagement@iv-infra.nl" /&gt;&lt;EntityAttribute Name="BU_location_id" Text="DenBoschIvInfra" /&gt;&lt;EntityAttribute Name="BU_location_name" Text="'s Hertogenbosch Iv-Infra" /&gt;&lt;EntityAttribute Name="BU_locvisitaddress1" Text="Pettelaarpark 10-15" /&gt;&lt;EntityAttribute Name="BU_locvisitaddress2" Text="5216 PD 's Hertogenbosch" /&gt;&lt;EntityAttribute Name="BU_loczip" Text="5216 PD" /&gt;&lt;EntityAttribute Name="BU_loccity" Text="'s Hertogenbosch" /&gt;&lt;EntityAttribute Name="BU_locstate" Text="" /&gt;&lt;EntityAttribute Name="BU_loccountry" Text="Nederland" /&gt;&lt;EntityAttribute Name="BU_locpobox1" Text="" /&gt;&lt;EntityAttribute Name="BU_locpobox2" Text="" /&gt;&lt;EntityAttribute Name="BU_loccountrycode" Text="NL" /&gt;&lt;EntityAttribute Name="BU_businessunit_id" Text="DenBosch" /&gt;&lt;EntityAttribute Name="BU_businessunit_name" Text="'s Hertogenbosch" /&gt;&lt;EntityAttribute Name="BU_logo_header" Text="{Images}\logo_header_ivgroep.png" /&gt;&lt;EntityAttribute Name="BU_logo_header_otherpage" Text="{Images}\logo_header_otherpage_ivgroep.png" /&gt;&lt;EntityAttribute Name="BU_logo_footer" Text="" /&gt;&lt;EntityAttribute Name="BU_logo_footer2" Text="{Images}\logo_footer_ivgroep_2.jpg" /&gt;&lt;EntityAttribute Name="BU_logo_footer3" Text="{Images}\logo_footer_ivgroep_3.png" /&gt;&lt;EntityAttribute Name="BU_logo_footer_report" Text="{Images}\logo_footer_report_ivgroep_4.jpg" /&gt;&lt;EntityAttribute Name="BU_legaltextdoc" Text="© Iv-Infra b.v., Alle rechten voorbehouden, Niets uit deze uitgave mag worden vermenigvuldigd, opgeslagen in een geautomatiseerd gegevensbestand of openbaar gemaakt in enige vorm of op enige wijze, hetzij elektronisch, mechanisch, door fotokopieën of enige andere manier, zonder voorafgaande schriftelijke toestemming van Iv-Infra b.v." /&gt;&lt;EntityAttribute Name="BU_slogan_report" Text="Ingenieursbureau met Passie voor Techniek" /&gt;&lt;EntityAttribute Name="BU_buname" Text="Iv-Infra b.v." /&gt;&lt;EntityAttribute Name="BU_bankinfo" Text="NL42INGB0701398310" /&gt;&lt;EntityAttribute Name="BU_bic" Text="INGBNL2A" /&gt;&lt;EntityAttribute Name="BU_vat" Text="NL8070.27.662.B01" /&gt;&lt;EntityAttribute Name="BU_coc" Text="23089813" /&gt;&lt;EntityAttribute Name="BU_internet" Text="www.iv-infra.nl" /&gt;&lt;EntityAttribute Name="BU_TemplateFolder" Text="{SHAREDFOLDER}\Templates\Algemeen" /&gt;&lt;EntityAttribute Name="BU_vestiging1visitaddress1" Text="Trapezium 322" /&gt;&lt;EntityAttribute Name="BU_vestiging1visitaddress2" Text="3364 DL Sliedrecht" /&gt;&lt;EntityAttribute Name="BU_vestiging1zip" Text="3364 DL" /&gt;&lt;EntityAttribute Name="BU_vestiging1city" Text="Sliedrecht" /&gt;&lt;EntityAttribute Name="BU_vestiging1country" Text="Nederland" /&gt;&lt;EntityAttribute Name="BU_vestiging1pobox1" Text="Postbus 135" /&gt;&lt;EntityAttribute Name="BU_vestiging1pobox2" Text="3360 AC Sliedrecht" /&gt;&lt;EntityAttribute Name="BU_vestiging1telephone" Text="Telefoon +31 88 943 3200" /&gt;&lt;EntityAttribute Name="BU_vestiging2visitaddress1" Text="Nevelgaarde 10" /&gt;&lt;EntityAttribute Name="BU_vestiging2visitaddress2" Text="3436 ZZ Nieuwegein" /&gt;&lt;EntityAttribute Name="BU_vestiging2zip" Text="3436 ZZ" /&gt;&lt;EntityAttribute Name="BU_vestiging2city" Text="Nieuwegein" /&gt;&lt;EntityAttribute Name="BU_vestiging2country" Text="Nederland" /&gt;&lt;EntityAttribute Name="BU_vestiging2telephone" Text="" /&gt;&lt;EntityAttribute Name="BU_vestiging3visitaddress1" Text="Pettelaarpark 10-15" /&gt;&lt;EntityAttribute Name="BU_vestiging3visitaddress2" Text="5216 PD 's-Hertogenbosch" /&gt;&lt;EntityAttribute Name="BU_vestiging3zip" Text="5216 PD" /&gt;&lt;EntityAttribute Name="BU_vestiging3city" Text="'s-Hertogenbosch" /&gt;&lt;EntityAttribute Name="BU_vestiging3country" Text="Nederland" /&gt;&lt;EntityAttribute Name="BU_vestiging3telephone" Text="" /&gt;&lt;EntityAttribute Name="BU_vestiging4visitaddress1" Text="Waarderweg 40" /&gt;&lt;EntityAttribute Name="BU_vestiging4visitaddress2" Text="2031 BP Haarlem" /&gt;&lt;EntityAttribute Name="BU_vestiging4zip" Text="2031 BP" /&gt;&lt;EntityAttribute Name="BU_vestiging4city" Text="Haarlem" /&gt;&lt;EntityAttribute Name="BU_vestiging4country" Text="Nederland" /&gt;&lt;EntityAttribute Name="BU_vestiging4telephone" Text="" /&gt;&lt;EntityAttribute Name="BU_vestiging5visitaddress1" Text="Westervoortsedijk 73 Gebouw CB" /&gt;&lt;EntityAttribute Name="BU_vestiging5visitaddress2" Text="6827 AV Arnhem" /&gt;&lt;EntityAttribute Name="BU_vestiging5zip" Text="6827 AV" /&gt;&lt;EntityAttribute Name="BU_vestiging5city" Text="Arnhem" /&gt;&lt;EntityAttribute Name="BU_vestiging5country" Text="Nederland" /&gt;&lt;EntityAttribute Name="BU_vestiging5telephone" Text="" /&gt;&lt;EntityAttribute Name="BU_vestiging6visitaddress1" Text="Trompstraat 36a" /&gt;&lt;EntityAttribute Name="BU_vestiging6visitaddress2" Text="9190 Stekene" /&gt;&lt;EntityAttribute Name="BU_vestiging6zip" Text="9190" /&gt;&lt;EntityAttribute Name="BU_vestiging6city" Text="Stekene" /&gt;&lt;EntityAttribute Name="BU_vestiging6country" Text="België" /&gt;&lt;EntityAttribute Name="BU_vestiging6telephone" Text="" /&gt;&lt;EntityAttribute Name="BU_organisation_id" Text="IvInfra" /&gt;&lt;EntityAttribute Name="BU_organisation_name" Text="Iv-Infra" /&gt;&lt;/Attributes&gt;&lt;/EntityValue&gt;</AuthorData>
  <Signer1Data>&lt;?xml version="1.0" encoding="utf-16"?&gt;&lt;EntityValue xmlns:xsi="http://www.w3.org/2001/XMLSchema-instance" xmlns:xsd="http://www.w3.org/2001/XMLSchema" ID="c1e74b61-dac5-46c2-b3b0-3a86d5f701a4" Text=""&gt;&lt;Prefixes /&gt;&lt;Attributes /&gt;&lt;/EntityValue&gt;</Signer1Data>
  <Signer2Data>&lt;?xml version="1.0" encoding="utf-16"?&gt;&lt;EntityValue xmlns:xsi="http://www.w3.org/2001/XMLSchema-instance" xmlns:xsd="http://www.w3.org/2001/XMLSchema" ID="c254fba0-5c77-4228-8ccb-56c22626259a" Text=""&gt;&lt;Prefixes /&gt;&lt;Attributes /&gt;&lt;/EntityValue&gt;</Signer2Data>
  <Signer3Data>&lt;?xml version="1.0" encoding="utf-16"?&gt;&lt;EntityValue xmlns:xsi="http://www.w3.org/2001/XMLSchema-instance" xmlns:xsd="http://www.w3.org/2001/XMLSchema" ID="f7026422-0933-476f-a1ff-17a0c27435bf" Text=""&gt;&lt;Prefixes /&gt;&lt;Attributes /&gt;&lt;/EntityValue&gt;</Signer3Data>
  <DateAgreement>&lt;?xml version="1.0" encoding="utf-16"?&gt;&lt;EntityValue xmlns:xsi="http://www.w3.org/2001/XMLSchema-instance" xmlns:xsd="http://www.w3.org/2001/XMLSchema" ID="d05069b8-d062-45df-bc6f-456ba0d16e7e" Text=""&gt;&lt;Prefixes /&gt;&lt;Attributes&gt;&lt;EntityAttribute Name="_Title" Text="" /&gt;&lt;EntityAttribute Name="_Label" Text="" /&gt;&lt;EntityAttribute Name="_PlaceholderText" Text="" /&gt;&lt;EntityAttribute Name="_Type" Text="" /&gt;&lt;EntityAttribute Name="_Id" Text="" /&gt;&lt;EntityAttribute Name="_Visible" Text="" /&gt;&lt;EntityAttribute Name="_Locked" Text="" /&gt;&lt;/Attributes&gt;&lt;/EntityValue&gt;</DateAgreement>
  <Status>&lt;?xml version="1.0" encoding="utf-16"?&gt;&lt;EntityValue xmlns:xsi="http://www.w3.org/2001/XMLSchema-instance" xmlns:xsd="http://www.w3.org/2001/XMLSchema" ID="df6162ec-acc0-483b-821e-ba66a24e3b91" Text=""&gt;&lt;Prefixes /&gt;&lt;Attributes /&gt;&lt;/EntityValue&gt;</Status>
  <chkNoLogoText>&lt;?xml version="1.0" encoding="utf-16"?&gt;&lt;EntityValue xmlns:xsi="http://www.w3.org/2001/XMLSchema-instance" xmlns:xsd="http://www.w3.org/2001/XMLSchema" ID="d068cd30-0596-4fd2-943e-4b842f757c43" Text=""&gt;&lt;Prefixes /&gt;&lt;Attributes /&gt;&lt;/EntityValue&gt;</chkNoLogoText>
  <chkNoLogo>&lt;?xml version="1.0" encoding="utf-16"?&gt;&lt;EntityValue xmlns:xsi="http://www.w3.org/2001/XMLSchema-instance" xmlns:xsd="http://www.w3.org/2001/XMLSchema" ID="44b0ed12-8208-4730-8ab2-97ebe8913305" Text="false"&gt;&lt;Prefixes /&gt;&lt;Attributes&gt;&lt;EntityAttribute Name="_Title" Text="" /&gt;&lt;EntityAttribute Name="_Label" Text="" /&gt;&lt;EntityAttribute Name="_PlaceholderText" Text="" /&gt;&lt;EntityAttribute Name="_Type" Text="" /&gt;&lt;EntityAttribute Name="_Id" Text="" /&gt;&lt;EntityAttribute Name="_Visible" Text="" /&gt;&lt;EntityAttribute Name="_Locked" Text="" /&gt;&lt;/Attributes&gt;&lt;/EntityValue&gt;</chkNoLogo>
  <chkLogoText>&lt;?xml version="1.0" encoding="utf-16"?&gt;&lt;EntityValue xmlns:xsi="http://www.w3.org/2001/XMLSchema-instance" xmlns:xsd="http://www.w3.org/2001/XMLSchema" ID="27ae3e88-4235-4b9c-9f59-7de95f8ec2bc" Text=""&gt;&lt;Prefixes /&gt;&lt;Attributes /&gt;&lt;/EntityValue&gt;</chkLogoText>
  <chkLogo>&lt;?xml version="1.0" encoding="utf-16"?&gt;&lt;EntityValue xmlns:xsi="http://www.w3.org/2001/XMLSchema-instance" xmlns:xsd="http://www.w3.org/2001/XMLSchema" ID="b63d649b-fd58-4502-a8d5-03c172fbbc90" Text="True"&gt;&lt;Prefixes /&gt;&lt;Attributes&gt;&lt;EntityAttribute Name="_Title" Text="" /&gt;&lt;EntityAttribute Name="_Label" Text="" /&gt;&lt;EntityAttribute Name="_PlaceholderText" Text="" /&gt;&lt;EntityAttribute Name="_Type" Text="" /&gt;&lt;EntityAttribute Name="_Id" Text="" /&gt;&lt;EntityAttribute Name="_Visible" Text="" /&gt;&lt;EntityAttribute Name="_Locked" Text="" /&gt;&lt;/Attributes&gt;&lt;/EntityValue&gt;</chkLogo>
  <chkSignDigitalText>&lt;?xml version="1.0" encoding="utf-16"?&gt;&lt;EntityValue xmlns:xsi="http://www.w3.org/2001/XMLSchema-instance" xmlns:xsd="http://www.w3.org/2001/XMLSchema" ID="c1b506cd-0b0a-4604-a009-6cff20f24bc7" Text=""&gt;&lt;Prefixes /&gt;&lt;Attributes /&gt;&lt;/EntityValue&gt;</chkSignDigitalText>
  <chkSignDigital>&lt;?xml version="1.0" encoding="utf-16"?&gt;&lt;EntityValue xmlns:xsi="http://www.w3.org/2001/XMLSchema-instance" xmlns:xsd="http://www.w3.org/2001/XMLSchema" ID="d95d5b5e-dbfb-48c3-8930-b91dd5b1a094" Text="True"&gt;&lt;Prefixes /&gt;&lt;Attributes&gt;&lt;EntityAttribute Name="_Title" Text="" /&gt;&lt;EntityAttribute Name="_Label" Text="" /&gt;&lt;EntityAttribute Name="_PlaceholderText" Text="" /&gt;&lt;EntityAttribute Name="_Type" Text="" /&gt;&lt;EntityAttribute Name="_Id" Text="" /&gt;&lt;EntityAttribute Name="_Visible" Text="" /&gt;&lt;EntityAttribute Name="_Locked" Text="" /&gt;&lt;/Attributes&gt;&lt;/EntityValue&gt;</chkSignDigital>
  <Meeting>&lt;?xml version="1.0" encoding="utf-16"?&gt;&lt;EntityValue xmlns:xsi="http://www.w3.org/2001/XMLSchema-instance" xmlns:xsd="http://www.w3.org/2001/XMLSchema" ID="d574df26-f31f-4c85-a76f-0de0d2ad7a21" Text=""&gt;&lt;Prefixes /&gt;&lt;Attributes&gt;&lt;EntityAttribute Name="_Title" Text="" /&gt;&lt;EntityAttribute Name="_Label" Text="" /&gt;&lt;EntityAttribute Name="_PlaceholderText" Text="" /&gt;&lt;EntityAttribute Name="_Type" Text="" /&gt;&lt;EntityAttribute Name="_Id" Text="" /&gt;&lt;EntityAttribute Name="_Visible" Text="" /&gt;&lt;EntityAttribute Name="_Locked" Text="" /&gt;&lt;/Attributes&gt;&lt;/EntityValue&gt;</Meeting>
  <Location>&lt;?xml version="1.0" encoding="utf-16"?&gt;&lt;EntityValue xmlns:xsi="http://www.w3.org/2001/XMLSchema-instance" xmlns:xsd="http://www.w3.org/2001/XMLSchema" ID="916c4a31-0b55-448f-8a3f-e74406bf493f" Text=""&gt;&lt;Prefixes /&gt;&lt;Attributes&gt;&lt;EntityAttribute Name="_Title" Text="" /&gt;&lt;EntityAttribute Name="_Label" Text="" /&gt;&lt;EntityAttribute Name="_PlaceholderText" Text="" /&gt;&lt;EntityAttribute Name="_Type" Text="" /&gt;&lt;EntityAttribute Name="_Id" Text="" /&gt;&lt;EntityAttribute Name="_Visible" Text="" /&gt;&lt;EntityAttribute Name="_Locked" Text="" /&gt;&lt;/Attributes&gt;&lt;/EntityValue&gt;</Location>
  <Present>&lt;?xml version="1.0" encoding="utf-16"?&gt;&lt;EntityValue xmlns:xsi="http://www.w3.org/2001/XMLSchema-instance" xmlns:xsd="http://www.w3.org/2001/XMLSchema" ID="527a601d-79ba-4c2a-aaf9-fadaddaf6657" Text=""&gt;&lt;Prefixes /&gt;&lt;Attributes&gt;&lt;EntityAttribute Name="_Title" Text="" /&gt;&lt;EntityAttribute Name="_Label" Text="" /&gt;&lt;EntityAttribute Name="_PlaceholderText" Text="" /&gt;&lt;EntityAttribute Name="_Type" Text="" /&gt;&lt;EntityAttribute Name="_Id" Text="" /&gt;&lt;EntityAttribute Name="_Visible" Text="" /&gt;&lt;EntityAttribute Name="_Locked" Text="" /&gt;&lt;/Attributes&gt;&lt;/EntityValue&gt;</Present>
  <Absent>&lt;?xml version="1.0" encoding="utf-16"?&gt;&lt;EntityValue xmlns:xsi="http://www.w3.org/2001/XMLSchema-instance" xmlns:xsd="http://www.w3.org/2001/XMLSchema" ID="ec13645e-cf2a-4f1d-83dd-3ec91d3789f5" Text=""&gt;&lt;Prefixes /&gt;&lt;Attributes&gt;&lt;EntityAttribute Name="_Title" Text="" /&gt;&lt;EntityAttribute Name="_Label" Text="" /&gt;&lt;EntityAttribute Name="_PlaceholderText" Text="" /&gt;&lt;EntityAttribute Name="_Type" Text="" /&gt;&lt;EntityAttribute Name="_Id" Text="" /&gt;&lt;EntityAttribute Name="_Visible" Text="" /&gt;&lt;EntityAttribute Name="_Locked" Text="" /&gt;&lt;/Attributes&gt;&lt;/EntityValue&gt;</Absent>
  <Copy>&lt;?xml version="1.0" encoding="utf-16"?&gt;&lt;EntityValue xmlns:xsi="http://www.w3.org/2001/XMLSchema-instance" xmlns:xsd="http://www.w3.org/2001/XMLSchema" ID="bf05e199-8922-4825-b42d-cc65ea61a18d" Text=""&gt;&lt;Prefixes /&gt;&lt;Attributes&gt;&lt;EntityAttribute Name="_Title" Text="" /&gt;&lt;EntityAttribute Name="_Label" Text="" /&gt;&lt;EntityAttribute Name="_PlaceholderText" Text="" /&gt;&lt;EntityAttribute Name="_Type" Text="" /&gt;&lt;EntityAttribute Name="_Id" Text="" /&gt;&lt;EntityAttribute Name="_Visible" Text="" /&gt;&lt;EntityAttribute Name="_Locked" Text="" /&gt;&lt;/Attributes&gt;&lt;/EntityValue&gt;</Copy>
  <DateNextMeeting>&lt;?xml version="1.0" encoding="utf-16"?&gt;&lt;EntityValue xmlns:xsi="http://www.w3.org/2001/XMLSchema-instance" xmlns:xsd="http://www.w3.org/2001/XMLSchema" ID="dc5fbc4d-5bf2-4670-9649-0525b60cf5ee" Text=""&gt;&lt;Prefixes /&gt;&lt;Attributes&gt;&lt;EntityAttribute Name="_Title" Text="" /&gt;&lt;EntityAttribute Name="_Label" Text="" /&gt;&lt;EntityAttribute Name="_PlaceholderText" Text="" /&gt;&lt;EntityAttribute Name="_Type" Text="" /&gt;&lt;EntityAttribute Name="_Id" Text="" /&gt;&lt;EntityAttribute Name="_Visible" Text="" /&gt;&lt;EntityAttribute Name="_Locked" Text="" /&gt;&lt;/Attributes&gt;&lt;/EntityValue&gt;</DateNextMeeting>
  <TimeNextMeeting>&lt;?xml version="1.0" encoding="utf-16"?&gt;&lt;EntityValue xmlns:xsi="http://www.w3.org/2001/XMLSchema-instance" xmlns:xsd="http://www.w3.org/2001/XMLSchema" ID="a8c905d6-7f88-4d13-9bfe-76ff0fe260ca" Text=""&gt;&lt;Prefixes /&gt;&lt;Attributes&gt;&lt;EntityAttribute Name="_Title" Text="" /&gt;&lt;EntityAttribute Name="_Label" Text="" /&gt;&lt;EntityAttribute Name="_PlaceholderText" Text="" /&gt;&lt;EntityAttribute Name="_Type" Text="" /&gt;&lt;EntityAttribute Name="_Id" Text="" /&gt;&lt;EntityAttribute Name="_Visible" Text="" /&gt;&lt;EntityAttribute Name="_Locked" Text="" /&gt;&lt;/Attributes&gt;&lt;/EntityValue&gt;</TimeNextMeeting>
  <LocationNextMeeting>&lt;?xml version="1.0" encoding="utf-16"?&gt;&lt;EntityValue xmlns:xsi="http://www.w3.org/2001/XMLSchema-instance" xmlns:xsd="http://www.w3.org/2001/XMLSchema" ID="bc2d65ad-63a7-4fc5-9e79-d907bd0d2bb4" Text=""&gt;&lt;Prefixes /&gt;&lt;Attributes&gt;&lt;EntityAttribute Name="_Title" Text="" /&gt;&lt;EntityAttribute Name="_Label" Text="" /&gt;&lt;EntityAttribute Name="_PlaceholderText" Text="" /&gt;&lt;EntityAttribute Name="_Type" Text="" /&gt;&lt;EntityAttribute Name="_Id" Text="" /&gt;&lt;EntityAttribute Name="_Visible" Text="" /&gt;&lt;EntityAttribute Name="_Locked" Text="" /&gt;&lt;/Attributes&gt;&lt;/EntityValue&gt;</LocationNextMeeting>
  <LegalInstance>&lt;?xml version="1.0" encoding="utf-16"?&gt;&lt;EntityValue xmlns:xsi="http://www.w3.org/2001/XMLSchema-instance" xmlns:xsd="http://www.w3.org/2001/XMLSchema" ID="e2a39f47-62ac-4828-8adf-80d84fc4e255" Text=""&gt;&lt;Prefixes /&gt;&lt;Attributes /&gt;&lt;/EntityValue&gt;</LegalInstance>
  <LegalSector>&lt;?xml version="1.0" encoding="utf-16"?&gt;&lt;EntityValue xmlns:xsi="http://www.w3.org/2001/XMLSchema-instance" xmlns:xsd="http://www.w3.org/2001/XMLSchema" ID="ccf36b6d-3ac0-445a-9b11-d1d1d612f619" Text=""&gt;&lt;Prefixes /&gt;&lt;Attributes&gt;&lt;EntityAttribute Name="_Title" Text="" /&gt;&lt;EntityAttribute Name="_Label" Text="" /&gt;&lt;EntityAttribute Name="_PlaceholderText" Text="" /&gt;&lt;EntityAttribute Name="_Type" Text="" /&gt;&lt;EntityAttribute Name="_Id" Text="" /&gt;&lt;EntityAttribute Name="_Visible" Text="" /&gt;&lt;EntityAttribute Name="_Locked" Text="" /&gt;&lt;/Attributes&gt;&lt;/EntityValue&gt;</LegalSector>
  <Court>&lt;?xml version="1.0" encoding="utf-16"?&gt;&lt;EntityValue xmlns:xsi="http://www.w3.org/2001/XMLSchema-instance" xmlns:xsd="http://www.w3.org/2001/XMLSchema" ID="664b97c3-a58e-4ef5-8a35-779620621c37" Text=""&gt;&lt;Prefixes /&gt;&lt;Attributes /&gt;&lt;/EntityValue&gt;</Court>
  <CourtLocation>&lt;?xml version="1.0" encoding="utf-16"?&gt;&lt;EntityValue xmlns:xsi="http://www.w3.org/2001/XMLSchema-instance" xmlns:xsd="http://www.w3.org/2001/XMLSchema" ID="f14e19cf-3b0b-4bcd-a961-7d15149b4653" Text=""&gt;&lt;Prefixes /&gt;&lt;Attributes /&gt;&lt;/EntityValue&gt;</CourtLocation>
  <DateSession>&lt;?xml version="1.0" encoding="utf-16"?&gt;&lt;EntityValue xmlns:xsi="http://www.w3.org/2001/XMLSchema-instance" xmlns:xsd="http://www.w3.org/2001/XMLSchema" ID="b9722811-1da9-48d6-aaee-778b2864cb04" Text=""&gt;&lt;Prefixes /&gt;&lt;Attributes&gt;&lt;EntityAttribute Name="_Title" Text="" /&gt;&lt;EntityAttribute Name="_Label" Text="" /&gt;&lt;EntityAttribute Name="_PlaceholderText" Text="" /&gt;&lt;EntityAttribute Name="_Type" Text="" /&gt;&lt;EntityAttribute Name="_Id" Text="" /&gt;&lt;EntityAttribute Name="_Visible" Text="" /&gt;&lt;EntityAttribute Name="_Locked" Text="" /&gt;&lt;/Attributes&gt;&lt;/EntityValue&gt;</DateSession>
  <TimeSession>&lt;?xml version="1.0" encoding="utf-16"?&gt;&lt;EntityValue xmlns:xsi="http://www.w3.org/2001/XMLSchema-instance" xmlns:xsd="http://www.w3.org/2001/XMLSchema" ID="e409603f-43ca-4f16-bcd6-53df24eabcc4" Text=""&gt;&lt;Prefixes /&gt;&lt;Attributes&gt;&lt;EntityAttribute Name="_Title" Text="" /&gt;&lt;EntityAttribute Name="_Label" Text="" /&gt;&lt;EntityAttribute Name="_PlaceholderText" Text="" /&gt;&lt;EntityAttribute Name="_Type" Text="" /&gt;&lt;EntityAttribute Name="_Id" Text="" /&gt;&lt;EntityAttribute Name="_Visible" Text="" /&gt;&lt;EntityAttribute Name="_Locked" Text="" /&gt;&lt;/Attributes&gt;&lt;/EntityValue&gt;</TimeSession>
  <ClientLogo>&lt;?xml version="1.0" encoding="utf-16"?&gt;&lt;EntityValue xmlns:xsi="http://www.w3.org/2001/XMLSchema-instance" xmlns:xsd="http://www.w3.org/2001/XMLSchema" ID="806f5f6a-44cf-467a-9dfc-7f2c18d3e520" Text=""&gt;&lt;Prefixes /&gt;&lt;Attributes&gt;&lt;EntityAttribute Name="_Title" Text="" /&gt;&lt;EntityAttribute Name="_Label" Text="" /&gt;&lt;EntityAttribute Name="_PlaceholderText" Text="" /&gt;&lt;EntityAttribute Name="_Type" Text="" /&gt;&lt;EntityAttribute Name="_Id" Text="" /&gt;&lt;EntityAttribute Name="_Visible" Text="" /&gt;&lt;EntityAttribute Name="_Locked" Text="" /&gt;&lt;/Attributes&gt;&lt;/EntityValue&gt;</ClientLogo>
  <Headers>&lt;?xml version="1.0" encoding="utf-16"?&gt;&lt;EntityValue xmlns:xsi="http://www.w3.org/2001/XMLSchema-instance" xmlns:xsd="http://www.w3.org/2001/XMLSchema" ID="b23e5712-5888-473b-a308-30a691c74360" Text=""&gt;&lt;Prefixes /&gt;&lt;Attributes&gt;&lt;EntityAttribute Name="_Title" Text="" /&gt;&lt;EntityAttribute Name="_Label" Text="" /&gt;&lt;EntityAttribute Name="_PlaceholderText" Text="" /&gt;&lt;EntityAttribute Name="_Type" Text="" /&gt;&lt;EntityAttribute Name="_Id" Text="" /&gt;&lt;EntityAttribute Name="_Visible" Text="" /&gt;&lt;EntityAttribute Name="_Locked" Text="" /&gt;&lt;/Attributes&gt;&lt;/EntityValue&gt;</Headers>
  <HeaderText>&lt;?xml version="1.0" encoding="utf-16"?&gt;&lt;EntityValue xmlns:xsi="http://www.w3.org/2001/XMLSchema-instance" xmlns:xsd="http://www.w3.org/2001/XMLSchema" ID="88c987ef-181f-4b78-99b4-b5d376636fb1" Text=""&gt;&lt;Prefixes /&gt;&lt;Attributes /&gt;&lt;/EntityValue&gt;</HeaderText>
  <NumberType>&lt;?xml version="1.0" encoding="utf-16"?&gt;&lt;EntityValue xmlns:xsi="http://www.w3.org/2001/XMLSchema-instance" xmlns:xsd="http://www.w3.org/2001/XMLSchema" ID="e4cb19ca-4ddc-47bc-9178-1818220c375f" Text=""&gt;&lt;Prefixes /&gt;&lt;Attributes /&gt;&lt;/EntityValue&gt;</NumberType>
  <NumberText>&lt;?xml version="1.0" encoding="utf-16"?&gt;&lt;EntityValue xmlns:xsi="http://www.w3.org/2001/XMLSchema-instance" xmlns:xsd="http://www.w3.org/2001/XMLSchema" ID="b48e1b39-bc6f-4bee-bb67-1bab6812715b" Text=""&gt;&lt;Prefixes /&gt;&lt;Attributes&gt;&lt;EntityAttribute Name="_Title" Text="" /&gt;&lt;EntityAttribute Name="_Label" Text="" /&gt;&lt;EntityAttribute Name="_PlaceholderText" Text="" /&gt;&lt;EntityAttribute Name="_Type" Text="" /&gt;&lt;EntityAttribute Name="_Id" Text="" /&gt;&lt;EntityAttribute Name="_Visible" Text="" /&gt;&lt;EntityAttribute Name="_Locked" Text="" /&gt;&lt;/Attributes&gt;&lt;/EntityValue&gt;</NumberText>
  <LegalSignature>&lt;?xml version="1.0" encoding="utf-16"?&gt;&lt;EntityValue xmlns:xsi="http://www.w3.org/2001/XMLSchema-instance" xmlns:xsd="http://www.w3.org/2001/XMLSchema" ID="7f1b2901-429c-451a-87a1-4213f3459d81" Text=""&gt;&lt;Prefixes /&gt;&lt;Attributes /&gt;&lt;/EntityValue&gt;</LegalSignature>
  <Version>&lt;?xml version="1.0" encoding="utf-16"?&gt;&lt;EntityValue xmlns:xsi="http://www.w3.org/2001/XMLSchema-instance" xmlns:xsd="http://www.w3.org/2001/XMLSchema" ID="06fbc6b9-22af-4fb8-a8c0-9899164806d2" Text=""&gt;&lt;Prefixes /&gt;&lt;Attributes&gt;&lt;EntityAttribute Name="_Title" Text="" /&gt;&lt;EntityAttribute Name="_Label" Text="" /&gt;&lt;EntityAttribute Name="_PlaceholderText" Text="" /&gt;&lt;EntityAttribute Name="_Type" Text="" /&gt;&lt;EntityAttribute Name="_Id" Text="" /&gt;&lt;EntityAttribute Name="_Visible" Text="" /&gt;&lt;EntityAttribute Name="_Locked" Text="" /&gt;&lt;/Attributes&gt;&lt;/EntityValue&gt;</Version>
  <ContentType>&lt;?xml version="1.0" encoding="utf-16"?&gt;&lt;EntityValue xmlns:xsi="http://www.w3.org/2001/XMLSchema-instance" xmlns:xsd="http://www.w3.org/2001/XMLSchema" ID="f7ac08d4-bd80-4773-ae68-a23fb8ab60c6" Text=""&gt;&lt;Prefixes /&gt;&lt;Attributes&gt;&lt;EntityAttribute Name="_Title" Text="" /&gt;&lt;EntityAttribute Name="_Label" Text="" /&gt;&lt;EntityAttribute Name="_PlaceholderText" Text="" /&gt;&lt;EntityAttribute Name="_Type" Text="" /&gt;&lt;EntityAttribute Name="_Id" Text="" /&gt;&lt;EntityAttribute Name="_Visible" Text="" /&gt;&lt;EntityAttribute Name="_Locked" Text="" /&gt;&lt;/Attributes&gt;&lt;/EntityValue&gt;</ContentType>
  <TypeOfProcedure>&lt;?xml version="1.0" encoding="utf-16"?&gt;&lt;EntityValue xmlns:xsi="http://www.w3.org/2001/XMLSchema-instance" xmlns:xsd="http://www.w3.org/2001/XMLSchema" ID="7a92a886-09a9-4082-9603-9ccb2b70670d" Text=""&gt;&lt;Prefixes /&gt;&lt;Attributes&gt;&lt;EntityAttribute Name="_Title" Text="" /&gt;&lt;EntityAttribute Name="_Label" Text="" /&gt;&lt;EntityAttribute Name="_PlaceholderText" Text="" /&gt;&lt;EntityAttribute Name="_Type" Text="" /&gt;&lt;EntityAttribute Name="_Id" Text="" /&gt;&lt;EntityAttribute Name="_Visible" Text="" /&gt;&lt;EntityAttribute Name="_Locked" Text="" /&gt;&lt;/Attributes&gt;&lt;/EntityValue&gt;</TypeOfProcedure>
  <DagvaardingType>&lt;?xml version="1.0" encoding="utf-16"?&gt;&lt;EntityValue xmlns:xsi="http://www.w3.org/2001/XMLSchema-instance" xmlns:xsd="http://www.w3.org/2001/XMLSchema" ID="5e4e9923-1147-4b47-9865-79391ff99eb2" Text=""&gt;&lt;Prefixes /&gt;&lt;Attributes&gt;&lt;EntityAttribute Name="_Title" Text="" /&gt;&lt;EntityAttribute Name="_Label" Text="" /&gt;&lt;EntityAttribute Name="_PlaceholderText" Text="" /&gt;&lt;EntityAttribute Name="_Type" Text="" /&gt;&lt;EntityAttribute Name="_Id" Text="" /&gt;&lt;EntityAttribute Name="_Visible" Text="" /&gt;&lt;EntityAttribute Name="_Locked" Text="" /&gt;&lt;/Attributes&gt;&lt;/EntityValue&gt;</DagvaardingType>
  <CourtVerdict>&lt;?xml version="1.0" encoding="utf-16"?&gt;&lt;EntityValue xmlns:xsi="http://www.w3.org/2001/XMLSchema-instance" xmlns:xsd="http://www.w3.org/2001/XMLSchema" ID="c62aa9d1-0370-4238-abff-6b8a2e5f80cc" Text=""&gt;&lt;Prefixes /&gt;&lt;Attributes&gt;&lt;EntityAttribute Name="_Title" Text="" /&gt;&lt;EntityAttribute Name="_Label" Text="" /&gt;&lt;EntityAttribute Name="_PlaceholderText" Text="" /&gt;&lt;EntityAttribute Name="_Type" Text="" /&gt;&lt;EntityAttribute Name="_Id" Text="" /&gt;&lt;EntityAttribute Name="_Visible" Text="" /&gt;&lt;EntityAttribute Name="_Locked" Text="" /&gt;&lt;/Attributes&gt;&lt;/EntityValue&gt;</CourtVerdict>
  <DateVerdict>&lt;?xml version="1.0" encoding="utf-16"?&gt;&lt;EntityValue xmlns:xsi="http://www.w3.org/2001/XMLSchema-instance" xmlns:xsd="http://www.w3.org/2001/XMLSchema" ID="fb424da5-f1f5-4cd2-975f-deeda2a19960" Text=""&gt;&lt;Prefixes /&gt;&lt;Attributes&gt;&lt;EntityAttribute Name="_Title" Text="" /&gt;&lt;EntityAttribute Name="_Label" Text="" /&gt;&lt;EntityAttribute Name="_PlaceholderText" Text="" /&gt;&lt;EntityAttribute Name="_Type" Text="" /&gt;&lt;EntityAttribute Name="_Id" Text="" /&gt;&lt;EntityAttribute Name="_Visible" Text="" /&gt;&lt;EntityAttribute Name="_Locked" Text="" /&gt;&lt;/Attributes&gt;&lt;/EntityValue&gt;</DateVerdict>
  <CaseNumberVerdict>&lt;?xml version="1.0" encoding="utf-16"?&gt;&lt;EntityValue xmlns:xsi="http://www.w3.org/2001/XMLSchema-instance" xmlns:xsd="http://www.w3.org/2001/XMLSchema" ID="1b39b6f7-d876-4d35-8049-80202dc76606" Text=""&gt;&lt;Prefixes /&gt;&lt;Attributes&gt;&lt;EntityAttribute Name="_Title" Text="" /&gt;&lt;EntityAttribute Name="_Label" Text="" /&gt;&lt;EntityAttribute Name="_PlaceholderText" Text="" /&gt;&lt;EntityAttribute Name="_Type" Text="" /&gt;&lt;EntityAttribute Name="_Id" Text="" /&gt;&lt;EntityAttribute Name="_Visible" Text="" /&gt;&lt;EntityAttribute Name="_Locked" Text="" /&gt;&lt;/Attributes&gt;&lt;/EntityValue&gt;</CaseNumberVerdict>
  <VerdictProcedure>&lt;?xml version="1.0" encoding="utf-16"?&gt;&lt;EntityValue xmlns:xsi="http://www.w3.org/2001/XMLSchema-instance" xmlns:xsd="http://www.w3.org/2001/XMLSchema" ID="c085f394-1f2f-4a97-9a01-246fdb23483c" Text=""&gt;&lt;Prefixes /&gt;&lt;Attributes&gt;&lt;EntityAttribute Name="_Title" Text="" /&gt;&lt;EntityAttribute Name="_Label" Text="" /&gt;&lt;EntityAttribute Name="_PlaceholderText" Text="" /&gt;&lt;EntityAttribute Name="_Type" Text="" /&gt;&lt;EntityAttribute Name="_Id" Text="" /&gt;&lt;EntityAttribute Name="_Visible" Text="" /&gt;&lt;EntityAttribute Name="_Locked" Text="" /&gt;&lt;/Attributes&gt;&lt;/EntityValue&gt;</VerdictProcedure>
  <TypeOfAgreement>&lt;?xml version="1.0" encoding="utf-16"?&gt;&lt;EntityValue xmlns:xsi="http://www.w3.org/2001/XMLSchema-instance" xmlns:xsd="http://www.w3.org/2001/XMLSchema" ID="42cebab9-ecc1-4e93-b6e2-ea2c13fe5496" Text=""&gt;&lt;Prefixes /&gt;&lt;Attributes /&gt;&lt;/EntityValue&gt;</TypeOfAgreement>
  <AgreementType>&lt;?xml version="1.0" encoding="utf-16"?&gt;&lt;EntityValue xmlns:xsi="http://www.w3.org/2001/XMLSchema-instance" xmlns:xsd="http://www.w3.org/2001/XMLSchema" ID="4e5df296-047c-47a4-b750-7cd5fccba93a" Text=""&gt;&lt;Prefixes /&gt;&lt;Attributes&gt;&lt;EntityAttribute Name="_Title" Text="" /&gt;&lt;EntityAttribute Name="_Label" Text="" /&gt;&lt;EntityAttribute Name="_PlaceholderText" Text="" /&gt;&lt;EntityAttribute Name="_Type" Text="" /&gt;&lt;EntityAttribute Name="_Id" Text="" /&gt;&lt;EntityAttribute Name="_Visible" Text="" /&gt;&lt;EntityAttribute Name="_Locked" Text="" /&gt;&lt;/Attributes&gt;&lt;/EntityValue&gt;</AgreementType>
  <IsEqual>&lt;?xml version="1.0" encoding="utf-16"?&gt;&lt;EntityValue xmlns:xsi="http://www.w3.org/2001/XMLSchema-instance" xmlns:xsd="http://www.w3.org/2001/XMLSchema" ID="7e8e9a64-8ee6-406e-be66-7bfdbe51b380" Text=""&gt;&lt;Prefixes /&gt;&lt;Attributes&gt;&lt;EntityAttribute Name="_Title" Text="" /&gt;&lt;EntityAttribute Name="_Label" Text="" /&gt;&lt;EntityAttribute Name="_PlaceholderText" Text="" /&gt;&lt;EntityAttribute Name="_Type" Text="" /&gt;&lt;EntityAttribute Name="_Id" Text="" /&gt;&lt;EntityAttribute Name="_Visible" Text="" /&gt;&lt;EntityAttribute Name="_Locked" Text="" /&gt;&lt;/Attributes&gt;&lt;/EntityValue&gt;</IsEqual>
  <Language>&lt;?xml version="1.0" encoding="utf-16"?&gt;&lt;EntityValue xmlns:xsi="http://www.w3.org/2001/XMLSchema-instance" xmlns:xsd="http://www.w3.org/2001/XMLSchema" ID="476cde4d-85ac-4ad4-ba43-a5b6c25a1dac" Text="Nederlands (Nederland)"&gt;&lt;Prefixes /&gt;&lt;Attributes&gt;&lt;EntityAttribute Name="ID" Text="NL" /&gt;&lt;EntityAttribute Name="Code" Text="1043" /&gt;&lt;/Attributes&gt;&lt;/EntityValue&gt;</Language>
  <CaseNumber>&lt;?xml version="1.0" encoding="utf-16"?&gt;&lt;EntityValue xmlns:xsi="http://www.w3.org/2001/XMLSchema-instance" xmlns:xsd="http://www.w3.org/2001/XMLSchema" ID="aad9fddd-e44c-4f7a-b6e0-9779eafcbc67" Text=""&gt;&lt;Prefixes /&gt;&lt;Attributes&gt;&lt;EntityAttribute Name="MatterCode" Text="" /&gt;&lt;EntityAttribute Name="MatterName" Text="" /&gt;&lt;EntityAttribute Name="ClientCode" Text="" /&gt;&lt;EntityAttribute Name="ClientName" Text="" /&gt;&lt;EntityAttribute Name="MatterSite" Text="" /&gt;&lt;/Attributes&gt;&lt;/EntityValue&gt;</CaseNumber>
  <Template>&lt;?xml version="1.0" encoding="utf-16"?&gt;&lt;EntityValue xmlns:xsi="http://www.w3.org/2001/XMLSchema-instance" xmlns:xsd="http://www.w3.org/2001/XMLSchema" ID="99549752-60fa-4c6c-88b1-81ec09c68dbb" Text="Template Iv-Infra.NL"&gt;&lt;Prefixes /&gt;&lt;Attributes&gt;&lt;EntityAttribute Name="Path" Text="C:\ProgramData\Documentaal\Shared\PowerPoint\Template Iv-Infra.NL.potx" /&gt;&lt;EntityAttribute Name="_Title" Text="" /&gt;&lt;EntityAttribute Name="_Label" Text="" /&gt;&lt;EntityAttribute Name="_PlaceholderText" Text="" /&gt;&lt;EntityAttribute Name="_Type" Text="" /&gt;&lt;EntityAttribute Name="_Id" Text="" /&gt;&lt;EntityAttribute Name="_Visible" Text="" /&gt;&lt;EntityAttribute Name="_Locked" Text="" /&gt;&lt;EntityAttribute Name="Path" Text="C:\ProgramData\Documentaal\Shared\PowerPoint\Template Iv-Infra.NL.potx" /&gt;&lt;/Attributes&gt;&lt;/EntityValue&gt;</Template>
  <Title>&lt;?xml version="1.0" encoding="utf-16"?&gt;&lt;EntityValue xmlns:xsi="http://www.w3.org/2001/XMLSchema-instance" xmlns:xsd="http://www.w3.org/2001/XMLSchema" ID="352e1acd-7963-4954-950c-39763e07758e" Text="Bosstraat Winkel"&gt;&lt;Prefixes /&gt;&lt;Attributes&gt;&lt;EntityAttribute Name="_Title" Text="" /&gt;&lt;EntityAttribute Name="_Label" Text="" /&gt;&lt;EntityAttribute Name="_PlaceholderText" Text="" /&gt;&lt;EntityAttribute Name="_Type" Text="" /&gt;&lt;EntityAttribute Name="_Id" Text="" /&gt;&lt;EntityAttribute Name="_Visible" Text="" /&gt;&lt;EntityAttribute Name="_Locked" Text="" /&gt;&lt;/Attributes&gt;&lt;/EntityValue&gt;</Title>
  <Subtitle>&lt;?xml version="1.0" encoding="utf-16"?&gt;&lt;EntityValue xmlns:xsi="http://www.w3.org/2001/XMLSchema-instance" xmlns:xsd="http://www.w3.org/2001/XMLSchema" ID="b437c054-051f-46c8-9ccb-bcb2f5625778" Text="Verkeersveiligheid"&gt;&lt;Prefixes /&gt;&lt;Attributes&gt;&lt;EntityAttribute Name="_Title" Text="" /&gt;&lt;EntityAttribute Name="_Label" Text="" /&gt;&lt;EntityAttribute Name="_PlaceholderText" Text="" /&gt;&lt;EntityAttribute Name="_Type" Text="" /&gt;&lt;EntityAttribute Name="_Id" Text="" /&gt;&lt;EntityAttribute Name="_Visible" Text="" /&gt;&lt;EntityAttribute Name="_Locked" Text="" /&gt;&lt;/Attributes&gt;&lt;/EntityValue&gt;</Subtitle>
  <Date>&lt;?xml version="1.0" encoding="utf-16"?&gt;&lt;EntityValue xmlns:xsi="http://www.w3.org/2001/XMLSchema-instance" xmlns:xsd="http://www.w3.org/2001/XMLSchema" ID="c08d8556-cf1c-4c55-93fe-9a3725823ca6" Text="12 april 2023"&gt;&lt;Prefixes /&gt;&lt;Attributes&gt;&lt;EntityAttribute Name="Ticks" Text="638168544000000000" /&gt;&lt;EntityAttribute Name="Year" Text="2023" /&gt;&lt;EntityAttribute Name="ShortYear" Text="23" /&gt;&lt;EntityAttribute Name="Month" Text="04" /&gt;&lt;EntityAttribute Name="Day" Text="12" /&gt;&lt;EntityAttribute Name="_Title" Text="" /&gt;&lt;EntityAttribute Name="_Label" Text="" /&gt;&lt;EntityAttribute Name="_PlaceholderText" Text="" /&gt;&lt;EntityAttribute Name="_Type" Text="" /&gt;&lt;EntityAttribute Name="_Id" Text="" /&gt;&lt;EntityAttribute Name="_Visible" Text="" /&gt;&lt;EntityAttribute Name="_Locked" Text="" /&gt;&lt;EntityAttribute Name="Ticks" Text="638168544000000000" /&gt;&lt;EntityAttribute Name="Year" Text="2023" /&gt;&lt;EntityAttribute Name="ShortYear" Text="23" /&gt;&lt;EntityAttribute Name="Month" Text="04" /&gt;&lt;EntityAttribute Name="Day" Text="12" /&gt;&lt;/Attributes&gt;&lt;/EntityValue&gt;</Date>
  <Author>&lt;?xml version="1.0" encoding="utf-16"?&gt;&lt;EntityValue xmlns:xsi="http://www.w3.org/2001/XMLSchema-instance" xmlns:xsd="http://www.w3.org/2001/XMLSchema" ID="49a14aba-e9db-4e08-b0ee-5fb545a22802" Text="Standaard"&gt;&lt;Prefixes /&gt;&lt;Attributes&gt;&lt;EntityAttribute Name="FromDocument" Text="true" /&gt;&lt;EntityAttribute Name="_Title" Text="" /&gt;&lt;EntityAttribute Name="_Label" Text="" /&gt;&lt;EntityAttribute Name="_PlaceholderText" Text="" /&gt;&lt;EntityAttribute Name="_Type" Text="" /&gt;&lt;EntityAttribute Name="_Id" Text="" /&gt;&lt;EntityAttribute Name="_Visible" Text="" /&gt;&lt;EntityAttribute Name="_Locked" Text="" /&gt;&lt;EntityAttribute Name="FromDocument" Text="false" /&gt;&lt;/Attributes&gt;&lt;/EntityValue&gt;</Author>
</CustomProperties>
</file>

<file path=customXml/itemProps1.xml><?xml version="1.0" encoding="utf-8"?>
<ds:datastoreItem xmlns:ds="http://schemas.openxmlformats.org/officeDocument/2006/customXml" ds:itemID="{A5B33453-25F4-4213-BC0B-B21E37189F92}">
  <ds:schemaRefs>
    <ds:schemaRef ds:uri="http://www.documentaal.nl/MatterData"/>
  </ds:schemaRefs>
</ds:datastoreItem>
</file>

<file path=customXml/itemProps2.xml><?xml version="1.0" encoding="utf-8"?>
<ds:datastoreItem xmlns:ds="http://schemas.openxmlformats.org/officeDocument/2006/customXml" ds:itemID="{E98D9A11-A20B-42DA-85AC-727BC6D9FE26}">
  <ds:schemaRefs>
    <ds:schemaRef ds:uri="http://www.documentaal.nl/Address"/>
  </ds:schemaRefs>
</ds:datastoreItem>
</file>

<file path=customXml/itemProps3.xml><?xml version="1.0" encoding="utf-8"?>
<ds:datastoreItem xmlns:ds="http://schemas.openxmlformats.org/officeDocument/2006/customXml" ds:itemID="{EB3416CF-4F61-4549-8EDB-4591237ADEC4}">
  <ds:schemaRefs>
    <ds:schemaRef ds:uri="http://www.documentaal.nl/Signer2"/>
  </ds:schemaRefs>
</ds:datastoreItem>
</file>

<file path=customXml/itemProps4.xml><?xml version="1.0" encoding="utf-8"?>
<ds:datastoreItem xmlns:ds="http://schemas.openxmlformats.org/officeDocument/2006/customXml" ds:itemID="{4CE0547F-775C-4563-88A1-F87ECAC754E5}">
  <ds:schemaRefs>
    <ds:schemaRef ds:uri="http://www.documentaal.nl/Document"/>
  </ds:schemaRefs>
</ds:datastoreItem>
</file>

<file path=customXml/itemProps5.xml><?xml version="1.0" encoding="utf-8"?>
<ds:datastoreItem xmlns:ds="http://schemas.openxmlformats.org/officeDocument/2006/customXml" ds:itemID="{53102F91-60D7-4C64-A694-94B53FBB6365}">
  <ds:schemaRefs>
    <ds:schemaRef ds:uri="http://www.documentaal.nl/Location"/>
  </ds:schemaRefs>
</ds:datastoreItem>
</file>

<file path=customXml/itemProps6.xml><?xml version="1.0" encoding="utf-8"?>
<ds:datastoreItem xmlns:ds="http://schemas.openxmlformats.org/officeDocument/2006/customXml" ds:itemID="{39599795-F9F8-4C40-B414-F6DB192D090A}">
  <ds:schemaRefs>
    <ds:schemaRef ds:uri="http://www.documentaal.nl/Signer"/>
  </ds:schemaRefs>
</ds:datastoreItem>
</file>

<file path=customXml/itemProps7.xml><?xml version="1.0" encoding="utf-8"?>
<ds:datastoreItem xmlns:ds="http://schemas.openxmlformats.org/officeDocument/2006/customXml" ds:itemID="{65EA80CB-0AD7-456F-938F-473A71F8A931}">
  <ds:schemaRefs>
    <ds:schemaRef ds:uri="http://www.documentaal.nl/Author"/>
  </ds:schemaRefs>
</ds:datastoreItem>
</file>

<file path=customXml/itemProps8.xml><?xml version="1.0" encoding="utf-8"?>
<ds:datastoreItem xmlns:ds="http://schemas.openxmlformats.org/officeDocument/2006/customXml" ds:itemID="{611ABEB0-6C38-4C50-9614-07DB2F71918A}">
  <ds:schemaRefs>
    <ds:schemaRef ds:uri="http://www.documentaal.nl/Signer3"/>
  </ds:schemaRefs>
</ds:datastoreItem>
</file>

<file path=customXml/itemProps9.xml><?xml version="1.0" encoding="utf-8"?>
<ds:datastoreItem xmlns:ds="http://schemas.openxmlformats.org/officeDocument/2006/customXml" ds:itemID="{3642BFD3-AFF1-4019-BBF8-81FD1790423E}">
  <ds:schemaRefs>
    <ds:schemaRef ds:uri="http://www.documentaal.nl/CustomProperties"/>
  </ds:schemaRefs>
</ds:datastoreItem>
</file>

<file path=docProps/app.xml><?xml version="1.0" encoding="utf-8"?>
<Properties xmlns="http://schemas.openxmlformats.org/officeDocument/2006/extended-properties" xmlns:vt="http://schemas.openxmlformats.org/officeDocument/2006/docPropsVTypes">
  <Template>Template Iv-Infra.NL</Template>
  <TotalTime>1554</TotalTime>
  <Words>454</Words>
  <Application>Microsoft Office PowerPoint</Application>
  <PresentationFormat>Diavoorstelling (16:9)</PresentationFormat>
  <Paragraphs>149</Paragraphs>
  <Slides>23</Slides>
  <Notes>0</Notes>
  <HiddenSlides>0</HiddenSlides>
  <MMClips>0</MMClips>
  <ScaleCrop>false</ScaleCrop>
  <HeadingPairs>
    <vt:vector size="6" baseType="variant">
      <vt:variant>
        <vt:lpstr>Gebruikte lettertypen</vt:lpstr>
      </vt:variant>
      <vt:variant>
        <vt:i4>3</vt:i4>
      </vt:variant>
      <vt:variant>
        <vt:lpstr>Thema</vt:lpstr>
      </vt:variant>
      <vt:variant>
        <vt:i4>1</vt:i4>
      </vt:variant>
      <vt:variant>
        <vt:lpstr>Diatitels</vt:lpstr>
      </vt:variant>
      <vt:variant>
        <vt:i4>23</vt:i4>
      </vt:variant>
    </vt:vector>
  </HeadingPairs>
  <TitlesOfParts>
    <vt:vector size="27" baseType="lpstr">
      <vt:lpstr>Arial</vt:lpstr>
      <vt:lpstr>Arial Black</vt:lpstr>
      <vt:lpstr>Arial Narrow</vt:lpstr>
      <vt:lpstr>Office-thema</vt:lpstr>
      <vt:lpstr>Maatregelen gemeenelandsweg</vt:lpstr>
      <vt:lpstr>programma</vt:lpstr>
      <vt:lpstr>Aanleiding</vt:lpstr>
      <vt:lpstr>Ongevallen</vt:lpstr>
      <vt:lpstr>verkeerscijfers</vt:lpstr>
      <vt:lpstr>Inrichting en gebruik</vt:lpstr>
      <vt:lpstr>Inrichting en gebruik</vt:lpstr>
      <vt:lpstr>Inrichting en gebruik</vt:lpstr>
      <vt:lpstr>Inrichting en gebruik</vt:lpstr>
      <vt:lpstr>Mogelijke maatregelen</vt:lpstr>
      <vt:lpstr>Mogelijke maatregelen</vt:lpstr>
      <vt:lpstr>Mogelijke maatregelen</vt:lpstr>
      <vt:lpstr>Mogelijke maatregelen</vt:lpstr>
      <vt:lpstr>Mogelijke maatregelen</vt:lpstr>
      <vt:lpstr>Mogelijke maatregelen</vt:lpstr>
      <vt:lpstr>Mogelijke maatregelen</vt:lpstr>
      <vt:lpstr>conclusie</vt:lpstr>
      <vt:lpstr>Bepalen voorkeursvariant</vt:lpstr>
      <vt:lpstr>Voorkeur maatregel</vt:lpstr>
      <vt:lpstr>Voorkeur maatregel</vt:lpstr>
      <vt:lpstr>Voorkeur maatregel</vt:lpstr>
      <vt:lpstr>Voorkeur maatregel</vt:lpstr>
      <vt:lpstr>vervolg</vt:lpstr>
    </vt:vector>
  </TitlesOfParts>
  <Company>Iv-Groep</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Bosstraat Winkel</dc:title>
  <dc:creator>Standaard (NL)</dc:creator>
  <cp:lastModifiedBy>Stefan van Lith</cp:lastModifiedBy>
  <cp:revision>35</cp:revision>
  <cp:lastPrinted>2020-05-29T11:31:18Z</cp:lastPrinted>
  <dcterms:created xsi:type="dcterms:W3CDTF">2023-04-11T19:27:52Z</dcterms:created>
  <dcterms:modified xsi:type="dcterms:W3CDTF">2024-11-28T09:02:43Z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dStyle">
    <vt:bool>true</vt:bool>
  </property>
  <property fmtid="{D5CDD505-2E9C-101B-9397-08002B2CF9AE}" pid="3" name="ContentType">
    <vt:lpwstr>Presentation</vt:lpwstr>
  </property>
  <property fmtid="{D5CDD505-2E9C-101B-9397-08002B2CF9AE}" pid="4" name="MatterCode">
    <vt:lpwstr/>
  </property>
  <property fmtid="{D5CDD505-2E9C-101B-9397-08002B2CF9AE}" pid="5" name="MatterName">
    <vt:lpwstr/>
  </property>
  <property fmtid="{D5CDD505-2E9C-101B-9397-08002B2CF9AE}" pid="6" name="ClientCode">
    <vt:lpwstr/>
  </property>
  <property fmtid="{D5CDD505-2E9C-101B-9397-08002B2CF9AE}" pid="7" name="ClientName">
    <vt:lpwstr/>
  </property>
  <property fmtid="{D5CDD505-2E9C-101B-9397-08002B2CF9AE}" pid="8" name="DocAuthor">
    <vt:lpwstr>-1;#t.vansteensel@iv-infra.nl</vt:lpwstr>
  </property>
</Properties>
</file>