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249" r:id="rId5"/>
  </p:sldMasterIdLst>
  <p:notesMasterIdLst>
    <p:notesMasterId r:id="rId18"/>
  </p:notesMasterIdLst>
  <p:sldIdLst>
    <p:sldId id="267" r:id="rId6"/>
    <p:sldId id="260" r:id="rId7"/>
    <p:sldId id="262" r:id="rId8"/>
    <p:sldId id="274" r:id="rId9"/>
    <p:sldId id="264" r:id="rId10"/>
    <p:sldId id="270" r:id="rId11"/>
    <p:sldId id="261" r:id="rId12"/>
    <p:sldId id="268" r:id="rId13"/>
    <p:sldId id="269" r:id="rId14"/>
    <p:sldId id="275" r:id="rId15"/>
    <p:sldId id="276" r:id="rId16"/>
    <p:sldId id="273"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Naamloze sectie" id="{18ED786C-F0B8-B745-9C08-0163EF009225}">
          <p14:sldIdLst>
            <p14:sldId id="267"/>
            <p14:sldId id="260"/>
            <p14:sldId id="262"/>
            <p14:sldId id="274"/>
            <p14:sldId id="264"/>
            <p14:sldId id="270"/>
            <p14:sldId id="261"/>
            <p14:sldId id="268"/>
            <p14:sldId id="269"/>
            <p14:sldId id="275"/>
            <p14:sldId id="276"/>
            <p14:sldId id="273"/>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ne Makenbach" initials="AM" lastIdx="50"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3C900"/>
    <a:srgbClr val="728004"/>
    <a:srgbClr val="1C6D8D"/>
    <a:srgbClr val="62AFE2"/>
    <a:srgbClr val="990B2E"/>
    <a:srgbClr val="FF6600"/>
    <a:srgbClr val="EA5D27"/>
    <a:srgbClr val="E39523"/>
    <a:srgbClr val="329ED4"/>
    <a:srgbClr val="98CAE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E03C29F-E032-B000-ECE4-C617D355BC51}" v="18" dt="2021-04-26T12:52:09.84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1704" y="7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microsoft.com/office/2016/11/relationships/changesInfo" Target="changesInfos/changesInfo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commentAuthors" Target="commentAuthor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lja de Wilt" userId="S::iljadewilt@hollandskroon.nl::04733b13-b7cb-47c2-9fc2-caf4bf10050d" providerId="AD" clId="Web-{B670465B-D9DA-C72A-94B0-2ED3E072A0AB}"/>
    <pc:docChg chg="addSld delSld modSld sldOrd modSection">
      <pc:chgData name="Ilja de Wilt" userId="S::iljadewilt@hollandskroon.nl::04733b13-b7cb-47c2-9fc2-caf4bf10050d" providerId="AD" clId="Web-{B670465B-D9DA-C72A-94B0-2ED3E072A0AB}" dt="2021-04-15T07:59:00.258" v="671" actId="20577"/>
      <pc:docMkLst>
        <pc:docMk/>
      </pc:docMkLst>
      <pc:sldChg chg="modSp">
        <pc:chgData name="Ilja de Wilt" userId="S::iljadewilt@hollandskroon.nl::04733b13-b7cb-47c2-9fc2-caf4bf10050d" providerId="AD" clId="Web-{B670465B-D9DA-C72A-94B0-2ED3E072A0AB}" dt="2021-04-14T08:28:05.154" v="6" actId="20577"/>
        <pc:sldMkLst>
          <pc:docMk/>
          <pc:sldMk cId="3345122398" sldId="260"/>
        </pc:sldMkLst>
        <pc:spChg chg="mod">
          <ac:chgData name="Ilja de Wilt" userId="S::iljadewilt@hollandskroon.nl::04733b13-b7cb-47c2-9fc2-caf4bf10050d" providerId="AD" clId="Web-{B670465B-D9DA-C72A-94B0-2ED3E072A0AB}" dt="2021-04-14T08:28:05.154" v="6" actId="20577"/>
          <ac:spMkLst>
            <pc:docMk/>
            <pc:sldMk cId="3345122398" sldId="260"/>
            <ac:spMk id="15" creationId="{A6A386A9-5FB2-154B-9D4A-35346AE08CC8}"/>
          </ac:spMkLst>
        </pc:spChg>
      </pc:sldChg>
      <pc:sldChg chg="modSp">
        <pc:chgData name="Ilja de Wilt" userId="S::iljadewilt@hollandskroon.nl::04733b13-b7cb-47c2-9fc2-caf4bf10050d" providerId="AD" clId="Web-{B670465B-D9DA-C72A-94B0-2ED3E072A0AB}" dt="2021-04-14T09:03:09.137" v="424" actId="20577"/>
        <pc:sldMkLst>
          <pc:docMk/>
          <pc:sldMk cId="1722161747" sldId="261"/>
        </pc:sldMkLst>
        <pc:spChg chg="mod">
          <ac:chgData name="Ilja de Wilt" userId="S::iljadewilt@hollandskroon.nl::04733b13-b7cb-47c2-9fc2-caf4bf10050d" providerId="AD" clId="Web-{B670465B-D9DA-C72A-94B0-2ED3E072A0AB}" dt="2021-04-14T08:32:49.614" v="58" actId="14100"/>
          <ac:spMkLst>
            <pc:docMk/>
            <pc:sldMk cId="1722161747" sldId="261"/>
            <ac:spMk id="3" creationId="{917FFDB5-0C9C-7D47-A3E1-933AAE8CFDDD}"/>
          </ac:spMkLst>
        </pc:spChg>
        <pc:spChg chg="mod">
          <ac:chgData name="Ilja de Wilt" userId="S::iljadewilt@hollandskroon.nl::04733b13-b7cb-47c2-9fc2-caf4bf10050d" providerId="AD" clId="Web-{B670465B-D9DA-C72A-94B0-2ED3E072A0AB}" dt="2021-04-14T09:03:09.137" v="424" actId="20577"/>
          <ac:spMkLst>
            <pc:docMk/>
            <pc:sldMk cId="1722161747" sldId="261"/>
            <ac:spMk id="11" creationId="{DABA088E-9204-4A53-81B5-2A65113F79CA}"/>
          </ac:spMkLst>
        </pc:spChg>
      </pc:sldChg>
      <pc:sldChg chg="modSp">
        <pc:chgData name="Ilja de Wilt" userId="S::iljadewilt@hollandskroon.nl::04733b13-b7cb-47c2-9fc2-caf4bf10050d" providerId="AD" clId="Web-{B670465B-D9DA-C72A-94B0-2ED3E072A0AB}" dt="2021-04-14T08:29:37.140" v="31" actId="20577"/>
        <pc:sldMkLst>
          <pc:docMk/>
          <pc:sldMk cId="4161087430" sldId="262"/>
        </pc:sldMkLst>
        <pc:spChg chg="mod">
          <ac:chgData name="Ilja de Wilt" userId="S::iljadewilt@hollandskroon.nl::04733b13-b7cb-47c2-9fc2-caf4bf10050d" providerId="AD" clId="Web-{B670465B-D9DA-C72A-94B0-2ED3E072A0AB}" dt="2021-04-14T08:28:47.623" v="11" actId="20577"/>
          <ac:spMkLst>
            <pc:docMk/>
            <pc:sldMk cId="4161087430" sldId="262"/>
            <ac:spMk id="6" creationId="{6893AA3D-F148-A343-90A7-0F713EAE1B1D}"/>
          </ac:spMkLst>
        </pc:spChg>
        <pc:spChg chg="mod">
          <ac:chgData name="Ilja de Wilt" userId="S::iljadewilt@hollandskroon.nl::04733b13-b7cb-47c2-9fc2-caf4bf10050d" providerId="AD" clId="Web-{B670465B-D9DA-C72A-94B0-2ED3E072A0AB}" dt="2021-04-14T08:29:37.140" v="31" actId="20577"/>
          <ac:spMkLst>
            <pc:docMk/>
            <pc:sldMk cId="4161087430" sldId="262"/>
            <ac:spMk id="11" creationId="{FE9B1B03-9F00-D147-A79A-D18603347D52}"/>
          </ac:spMkLst>
        </pc:spChg>
      </pc:sldChg>
      <pc:sldChg chg="modSp">
        <pc:chgData name="Ilja de Wilt" userId="S::iljadewilt@hollandskroon.nl::04733b13-b7cb-47c2-9fc2-caf4bf10050d" providerId="AD" clId="Web-{B670465B-D9DA-C72A-94B0-2ED3E072A0AB}" dt="2021-04-14T08:31:58.191" v="53" actId="20577"/>
        <pc:sldMkLst>
          <pc:docMk/>
          <pc:sldMk cId="3437750061" sldId="264"/>
        </pc:sldMkLst>
        <pc:spChg chg="mod">
          <ac:chgData name="Ilja de Wilt" userId="S::iljadewilt@hollandskroon.nl::04733b13-b7cb-47c2-9fc2-caf4bf10050d" providerId="AD" clId="Web-{B670465B-D9DA-C72A-94B0-2ED3E072A0AB}" dt="2021-04-14T08:31:58.191" v="53" actId="20577"/>
          <ac:spMkLst>
            <pc:docMk/>
            <pc:sldMk cId="3437750061" sldId="264"/>
            <ac:spMk id="7" creationId="{BF7D1074-6B56-544A-B2C0-0FCC1F9BA3A1}"/>
          </ac:spMkLst>
        </pc:spChg>
      </pc:sldChg>
      <pc:sldChg chg="modSp">
        <pc:chgData name="Ilja de Wilt" userId="S::iljadewilt@hollandskroon.nl::04733b13-b7cb-47c2-9fc2-caf4bf10050d" providerId="AD" clId="Web-{B670465B-D9DA-C72A-94B0-2ED3E072A0AB}" dt="2021-04-14T08:34:06.647" v="83" actId="20577"/>
        <pc:sldMkLst>
          <pc:docMk/>
          <pc:sldMk cId="2066512067" sldId="268"/>
        </pc:sldMkLst>
        <pc:spChg chg="mod">
          <ac:chgData name="Ilja de Wilt" userId="S::iljadewilt@hollandskroon.nl::04733b13-b7cb-47c2-9fc2-caf4bf10050d" providerId="AD" clId="Web-{B670465B-D9DA-C72A-94B0-2ED3E072A0AB}" dt="2021-04-14T08:34:06.647" v="83" actId="20577"/>
          <ac:spMkLst>
            <pc:docMk/>
            <pc:sldMk cId="2066512067" sldId="268"/>
            <ac:spMk id="5" creationId="{85403B18-5016-6646-B1B6-C4E176FBCE5C}"/>
          </ac:spMkLst>
        </pc:spChg>
      </pc:sldChg>
      <pc:sldChg chg="addSp delSp modSp">
        <pc:chgData name="Ilja de Wilt" userId="S::iljadewilt@hollandskroon.nl::04733b13-b7cb-47c2-9fc2-caf4bf10050d" providerId="AD" clId="Web-{B670465B-D9DA-C72A-94B0-2ED3E072A0AB}" dt="2021-04-14T09:19:32.240" v="603" actId="20577"/>
        <pc:sldMkLst>
          <pc:docMk/>
          <pc:sldMk cId="1037189075" sldId="269"/>
        </pc:sldMkLst>
        <pc:spChg chg="add del mod">
          <ac:chgData name="Ilja de Wilt" userId="S::iljadewilt@hollandskroon.nl::04733b13-b7cb-47c2-9fc2-caf4bf10050d" providerId="AD" clId="Web-{B670465B-D9DA-C72A-94B0-2ED3E072A0AB}" dt="2021-04-14T09:07:50.441" v="504"/>
          <ac:spMkLst>
            <pc:docMk/>
            <pc:sldMk cId="1037189075" sldId="269"/>
            <ac:spMk id="2" creationId="{22E015AD-51CA-44A1-A855-8FFD14EDA724}"/>
          </ac:spMkLst>
        </pc:spChg>
        <pc:spChg chg="mod">
          <ac:chgData name="Ilja de Wilt" userId="S::iljadewilt@hollandskroon.nl::04733b13-b7cb-47c2-9fc2-caf4bf10050d" providerId="AD" clId="Web-{B670465B-D9DA-C72A-94B0-2ED3E072A0AB}" dt="2021-04-14T09:19:32.240" v="603" actId="20577"/>
          <ac:spMkLst>
            <pc:docMk/>
            <pc:sldMk cId="1037189075" sldId="269"/>
            <ac:spMk id="4" creationId="{CCA31DB3-7DFE-7A4E-8C19-8040A73CD64A}"/>
          </ac:spMkLst>
        </pc:spChg>
        <pc:spChg chg="mod">
          <ac:chgData name="Ilja de Wilt" userId="S::iljadewilt@hollandskroon.nl::04733b13-b7cb-47c2-9fc2-caf4bf10050d" providerId="AD" clId="Web-{B670465B-D9DA-C72A-94B0-2ED3E072A0AB}" dt="2021-04-14T08:38:19.090" v="101" actId="20577"/>
          <ac:spMkLst>
            <pc:docMk/>
            <pc:sldMk cId="1037189075" sldId="269"/>
            <ac:spMk id="5" creationId="{85403B18-5016-6646-B1B6-C4E176FBCE5C}"/>
          </ac:spMkLst>
        </pc:spChg>
        <pc:spChg chg="add del mod">
          <ac:chgData name="Ilja de Wilt" userId="S::iljadewilt@hollandskroon.nl::04733b13-b7cb-47c2-9fc2-caf4bf10050d" providerId="AD" clId="Web-{B670465B-D9DA-C72A-94B0-2ED3E072A0AB}" dt="2021-04-14T09:07:57.410" v="508"/>
          <ac:spMkLst>
            <pc:docMk/>
            <pc:sldMk cId="1037189075" sldId="269"/>
            <ac:spMk id="8" creationId="{2F1BE92A-DAB0-49FD-8634-89B06DF5DBE0}"/>
          </ac:spMkLst>
        </pc:spChg>
      </pc:sldChg>
      <pc:sldChg chg="modSp ord">
        <pc:chgData name="Ilja de Wilt" userId="S::iljadewilt@hollandskroon.nl::04733b13-b7cb-47c2-9fc2-caf4bf10050d" providerId="AD" clId="Web-{B670465B-D9DA-C72A-94B0-2ED3E072A0AB}" dt="2021-04-15T07:59:00.258" v="671" actId="20577"/>
        <pc:sldMkLst>
          <pc:docMk/>
          <pc:sldMk cId="2287569879" sldId="270"/>
        </pc:sldMkLst>
        <pc:spChg chg="mod">
          <ac:chgData name="Ilja de Wilt" userId="S::iljadewilt@hollandskroon.nl::04733b13-b7cb-47c2-9fc2-caf4bf10050d" providerId="AD" clId="Web-{B670465B-D9DA-C72A-94B0-2ED3E072A0AB}" dt="2021-04-14T09:07:16.769" v="499" actId="20577"/>
          <ac:spMkLst>
            <pc:docMk/>
            <pc:sldMk cId="2287569879" sldId="270"/>
            <ac:spMk id="3" creationId="{917FFDB5-0C9C-7D47-A3E1-933AAE8CFDDD}"/>
          </ac:spMkLst>
        </pc:spChg>
        <pc:spChg chg="mod">
          <ac:chgData name="Ilja de Wilt" userId="S::iljadewilt@hollandskroon.nl::04733b13-b7cb-47c2-9fc2-caf4bf10050d" providerId="AD" clId="Web-{B670465B-D9DA-C72A-94B0-2ED3E072A0AB}" dt="2021-04-15T07:59:00.258" v="671" actId="20577"/>
          <ac:spMkLst>
            <pc:docMk/>
            <pc:sldMk cId="2287569879" sldId="270"/>
            <ac:spMk id="5" creationId="{85403B18-5016-6646-B1B6-C4E176FBCE5C}"/>
          </ac:spMkLst>
        </pc:spChg>
      </pc:sldChg>
      <pc:sldChg chg="addSp delSp modSp">
        <pc:chgData name="Ilja de Wilt" userId="S::iljadewilt@hollandskroon.nl::04733b13-b7cb-47c2-9fc2-caf4bf10050d" providerId="AD" clId="Web-{B670465B-D9DA-C72A-94B0-2ED3E072A0AB}" dt="2021-04-14T09:20:20.663" v="616" actId="20577"/>
        <pc:sldMkLst>
          <pc:docMk/>
          <pc:sldMk cId="2716949149" sldId="273"/>
        </pc:sldMkLst>
        <pc:spChg chg="add mod">
          <ac:chgData name="Ilja de Wilt" userId="S::iljadewilt@hollandskroon.nl::04733b13-b7cb-47c2-9fc2-caf4bf10050d" providerId="AD" clId="Web-{B670465B-D9DA-C72A-94B0-2ED3E072A0AB}" dt="2021-04-14T09:20:20.663" v="616" actId="20577"/>
          <ac:spMkLst>
            <pc:docMk/>
            <pc:sldMk cId="2716949149" sldId="273"/>
            <ac:spMk id="2" creationId="{A40E2539-7888-4D33-B7F2-325E82A75AFB}"/>
          </ac:spMkLst>
        </pc:spChg>
        <pc:spChg chg="del mod">
          <ac:chgData name="Ilja de Wilt" userId="S::iljadewilt@hollandskroon.nl::04733b13-b7cb-47c2-9fc2-caf4bf10050d" providerId="AD" clId="Web-{B670465B-D9DA-C72A-94B0-2ED3E072A0AB}" dt="2021-04-14T09:19:43.006" v="606"/>
          <ac:spMkLst>
            <pc:docMk/>
            <pc:sldMk cId="2716949149" sldId="273"/>
            <ac:spMk id="3" creationId="{A199233D-64FE-1049-A67F-7DB8FFC16909}"/>
          </ac:spMkLst>
        </pc:spChg>
        <pc:spChg chg="del">
          <ac:chgData name="Ilja de Wilt" userId="S::iljadewilt@hollandskroon.nl::04733b13-b7cb-47c2-9fc2-caf4bf10050d" providerId="AD" clId="Web-{B670465B-D9DA-C72A-94B0-2ED3E072A0AB}" dt="2021-04-14T09:19:47.663" v="607"/>
          <ac:spMkLst>
            <pc:docMk/>
            <pc:sldMk cId="2716949149" sldId="273"/>
            <ac:spMk id="4" creationId="{9CC9E1EA-C3EE-9749-939F-7C7532CBB9E1}"/>
          </ac:spMkLst>
        </pc:spChg>
        <pc:picChg chg="mod">
          <ac:chgData name="Ilja de Wilt" userId="S::iljadewilt@hollandskroon.nl::04733b13-b7cb-47c2-9fc2-caf4bf10050d" providerId="AD" clId="Web-{B670465B-D9DA-C72A-94B0-2ED3E072A0AB}" dt="2021-04-14T09:19:51.616" v="608" actId="1076"/>
          <ac:picMkLst>
            <pc:docMk/>
            <pc:sldMk cId="2716949149" sldId="273"/>
            <ac:picMk id="6" creationId="{3331DD6A-C604-6643-8DD9-7094C11BDD57}"/>
          </ac:picMkLst>
        </pc:picChg>
        <pc:picChg chg="del">
          <ac:chgData name="Ilja de Wilt" userId="S::iljadewilt@hollandskroon.nl::04733b13-b7cb-47c2-9fc2-caf4bf10050d" providerId="AD" clId="Web-{B670465B-D9DA-C72A-94B0-2ED3E072A0AB}" dt="2021-04-14T09:19:37.334" v="604"/>
          <ac:picMkLst>
            <pc:docMk/>
            <pc:sldMk cId="2716949149" sldId="273"/>
            <ac:picMk id="7" creationId="{8D46D3D2-6C81-904E-8A09-1AF7810D7D97}"/>
          </ac:picMkLst>
        </pc:picChg>
      </pc:sldChg>
      <pc:sldChg chg="addSp delSp modSp add replId">
        <pc:chgData name="Ilja de Wilt" userId="S::iljadewilt@hollandskroon.nl::04733b13-b7cb-47c2-9fc2-caf4bf10050d" providerId="AD" clId="Web-{B670465B-D9DA-C72A-94B0-2ED3E072A0AB}" dt="2021-04-14T08:31:27.721" v="50" actId="20577"/>
        <pc:sldMkLst>
          <pc:docMk/>
          <pc:sldMk cId="2985228565" sldId="274"/>
        </pc:sldMkLst>
        <pc:spChg chg="add del mod">
          <ac:chgData name="Ilja de Wilt" userId="S::iljadewilt@hollandskroon.nl::04733b13-b7cb-47c2-9fc2-caf4bf10050d" providerId="AD" clId="Web-{B670465B-D9DA-C72A-94B0-2ED3E072A0AB}" dt="2021-04-14T08:29:51.859" v="32"/>
          <ac:spMkLst>
            <pc:docMk/>
            <pc:sldMk cId="2985228565" sldId="274"/>
            <ac:spMk id="2" creationId="{053F2A87-A280-480D-A826-1823A53AED2A}"/>
          </ac:spMkLst>
        </pc:spChg>
        <pc:spChg chg="mod">
          <ac:chgData name="Ilja de Wilt" userId="S::iljadewilt@hollandskroon.nl::04733b13-b7cb-47c2-9fc2-caf4bf10050d" providerId="AD" clId="Web-{B670465B-D9DA-C72A-94B0-2ED3E072A0AB}" dt="2021-04-14T08:31:08.455" v="39" actId="20577"/>
          <ac:spMkLst>
            <pc:docMk/>
            <pc:sldMk cId="2985228565" sldId="274"/>
            <ac:spMk id="6" creationId="{6893AA3D-F148-A343-90A7-0F713EAE1B1D}"/>
          </ac:spMkLst>
        </pc:spChg>
        <pc:spChg chg="mod">
          <ac:chgData name="Ilja de Wilt" userId="S::iljadewilt@hollandskroon.nl::04733b13-b7cb-47c2-9fc2-caf4bf10050d" providerId="AD" clId="Web-{B670465B-D9DA-C72A-94B0-2ED3E072A0AB}" dt="2021-04-14T08:31:27.721" v="50" actId="20577"/>
          <ac:spMkLst>
            <pc:docMk/>
            <pc:sldMk cId="2985228565" sldId="274"/>
            <ac:spMk id="11" creationId="{FE9B1B03-9F00-D147-A79A-D18603347D52}"/>
          </ac:spMkLst>
        </pc:spChg>
      </pc:sldChg>
      <pc:sldChg chg="delSp modSp add ord replId">
        <pc:chgData name="Ilja de Wilt" userId="S::iljadewilt@hollandskroon.nl::04733b13-b7cb-47c2-9fc2-caf4bf10050d" providerId="AD" clId="Web-{B670465B-D9DA-C72A-94B0-2ED3E072A0AB}" dt="2021-04-14T09:19:22.662" v="602" actId="20577"/>
        <pc:sldMkLst>
          <pc:docMk/>
          <pc:sldMk cId="2400352573" sldId="275"/>
        </pc:sldMkLst>
        <pc:spChg chg="mod">
          <ac:chgData name="Ilja de Wilt" userId="S::iljadewilt@hollandskroon.nl::04733b13-b7cb-47c2-9fc2-caf4bf10050d" providerId="AD" clId="Web-{B670465B-D9DA-C72A-94B0-2ED3E072A0AB}" dt="2021-04-14T09:08:27.583" v="518" actId="20577"/>
          <ac:spMkLst>
            <pc:docMk/>
            <pc:sldMk cId="2400352573" sldId="275"/>
            <ac:spMk id="3" creationId="{917FFDB5-0C9C-7D47-A3E1-933AAE8CFDDD}"/>
          </ac:spMkLst>
        </pc:spChg>
        <pc:spChg chg="mod">
          <ac:chgData name="Ilja de Wilt" userId="S::iljadewilt@hollandskroon.nl::04733b13-b7cb-47c2-9fc2-caf4bf10050d" providerId="AD" clId="Web-{B670465B-D9DA-C72A-94B0-2ED3E072A0AB}" dt="2021-04-14T09:19:22.662" v="602" actId="20577"/>
          <ac:spMkLst>
            <pc:docMk/>
            <pc:sldMk cId="2400352573" sldId="275"/>
            <ac:spMk id="4" creationId="{CCA31DB3-7DFE-7A4E-8C19-8040A73CD64A}"/>
          </ac:spMkLst>
        </pc:spChg>
        <pc:spChg chg="mod">
          <ac:chgData name="Ilja de Wilt" userId="S::iljadewilt@hollandskroon.nl::04733b13-b7cb-47c2-9fc2-caf4bf10050d" providerId="AD" clId="Web-{B670465B-D9DA-C72A-94B0-2ED3E072A0AB}" dt="2021-04-14T09:18:03.098" v="594" actId="20577"/>
          <ac:spMkLst>
            <pc:docMk/>
            <pc:sldMk cId="2400352573" sldId="275"/>
            <ac:spMk id="5" creationId="{85403B18-5016-6646-B1B6-C4E176FBCE5C}"/>
          </ac:spMkLst>
        </pc:spChg>
        <pc:spChg chg="del mod">
          <ac:chgData name="Ilja de Wilt" userId="S::iljadewilt@hollandskroon.nl::04733b13-b7cb-47c2-9fc2-caf4bf10050d" providerId="AD" clId="Web-{B670465B-D9DA-C72A-94B0-2ED3E072A0AB}" dt="2021-04-14T09:08:44.396" v="522"/>
          <ac:spMkLst>
            <pc:docMk/>
            <pc:sldMk cId="2400352573" sldId="275"/>
            <ac:spMk id="11" creationId="{DABA088E-9204-4A53-81B5-2A65113F79CA}"/>
          </ac:spMkLst>
        </pc:spChg>
        <pc:picChg chg="del">
          <ac:chgData name="Ilja de Wilt" userId="S::iljadewilt@hollandskroon.nl::04733b13-b7cb-47c2-9fc2-caf4bf10050d" providerId="AD" clId="Web-{B670465B-D9DA-C72A-94B0-2ED3E072A0AB}" dt="2021-04-14T09:08:29.083" v="519"/>
          <ac:picMkLst>
            <pc:docMk/>
            <pc:sldMk cId="2400352573" sldId="275"/>
            <ac:picMk id="2050" creationId="{3E58CA16-FA2C-4836-ABC7-8FB99F911DEC}"/>
          </ac:picMkLst>
        </pc:picChg>
      </pc:sldChg>
      <pc:sldChg chg="addSp delSp modSp add ord replId">
        <pc:chgData name="Ilja de Wilt" userId="S::iljadewilt@hollandskroon.nl::04733b13-b7cb-47c2-9fc2-caf4bf10050d" providerId="AD" clId="Web-{B670465B-D9DA-C72A-94B0-2ED3E072A0AB}" dt="2021-04-14T10:10:32.994" v="646" actId="20577"/>
        <pc:sldMkLst>
          <pc:docMk/>
          <pc:sldMk cId="56743864" sldId="276"/>
        </pc:sldMkLst>
        <pc:spChg chg="mod">
          <ac:chgData name="Ilja de Wilt" userId="S::iljadewilt@hollandskroon.nl::04733b13-b7cb-47c2-9fc2-caf4bf10050d" providerId="AD" clId="Web-{B670465B-D9DA-C72A-94B0-2ED3E072A0AB}" dt="2021-04-14T09:18:19.160" v="599" actId="20577"/>
          <ac:spMkLst>
            <pc:docMk/>
            <pc:sldMk cId="56743864" sldId="276"/>
            <ac:spMk id="3" creationId="{917FFDB5-0C9C-7D47-A3E1-933AAE8CFDDD}"/>
          </ac:spMkLst>
        </pc:spChg>
        <pc:spChg chg="mod">
          <ac:chgData name="Ilja de Wilt" userId="S::iljadewilt@hollandskroon.nl::04733b13-b7cb-47c2-9fc2-caf4bf10050d" providerId="AD" clId="Web-{B670465B-D9DA-C72A-94B0-2ED3E072A0AB}" dt="2021-04-14T09:18:37.817" v="601" actId="20577"/>
          <ac:spMkLst>
            <pc:docMk/>
            <pc:sldMk cId="56743864" sldId="276"/>
            <ac:spMk id="5" creationId="{85403B18-5016-6646-B1B6-C4E176FBCE5C}"/>
          </ac:spMkLst>
        </pc:spChg>
        <pc:spChg chg="add mod">
          <ac:chgData name="Ilja de Wilt" userId="S::iljadewilt@hollandskroon.nl::04733b13-b7cb-47c2-9fc2-caf4bf10050d" providerId="AD" clId="Web-{B670465B-D9DA-C72A-94B0-2ED3E072A0AB}" dt="2021-04-14T10:10:32.994" v="646" actId="20577"/>
          <ac:spMkLst>
            <pc:docMk/>
            <pc:sldMk cId="56743864" sldId="276"/>
            <ac:spMk id="8" creationId="{AA146C7E-CD7C-4428-AA8E-98D366A798FD}"/>
          </ac:spMkLst>
        </pc:spChg>
        <pc:picChg chg="del">
          <ac:chgData name="Ilja de Wilt" userId="S::iljadewilt@hollandskroon.nl::04733b13-b7cb-47c2-9fc2-caf4bf10050d" providerId="AD" clId="Web-{B670465B-D9DA-C72A-94B0-2ED3E072A0AB}" dt="2021-04-14T09:18:22.411" v="600"/>
          <ac:picMkLst>
            <pc:docMk/>
            <pc:sldMk cId="56743864" sldId="276"/>
            <ac:picMk id="2" creationId="{F6DF28E4-CD21-4D73-8CA6-F11056D4BF60}"/>
          </ac:picMkLst>
        </pc:picChg>
      </pc:sldChg>
      <pc:sldChg chg="add del replId">
        <pc:chgData name="Ilja de Wilt" userId="S::iljadewilt@hollandskroon.nl::04733b13-b7cb-47c2-9fc2-caf4bf10050d" providerId="AD" clId="Web-{B670465B-D9DA-C72A-94B0-2ED3E072A0AB}" dt="2021-04-14T09:08:04.426" v="510"/>
        <pc:sldMkLst>
          <pc:docMk/>
          <pc:sldMk cId="612559572" sldId="276"/>
        </pc:sldMkLst>
      </pc:sldChg>
    </pc:docChg>
  </pc:docChgLst>
  <pc:docChgLst>
    <pc:chgData name="Carla Muller" userId="S::carlamuller@hollandskroon.nl::35521787-351e-44c9-b27d-6e3ac247bb43" providerId="AD" clId="Web-{5E03C29F-E032-B000-ECE4-C617D355BC51}"/>
    <pc:docChg chg="modSld">
      <pc:chgData name="Carla Muller" userId="S::carlamuller@hollandskroon.nl::35521787-351e-44c9-b27d-6e3ac247bb43" providerId="AD" clId="Web-{5E03C29F-E032-B000-ECE4-C617D355BC51}" dt="2021-04-26T12:52:08.519" v="12" actId="20577"/>
      <pc:docMkLst>
        <pc:docMk/>
      </pc:docMkLst>
      <pc:sldChg chg="modSp">
        <pc:chgData name="Carla Muller" userId="S::carlamuller@hollandskroon.nl::35521787-351e-44c9-b27d-6e3ac247bb43" providerId="AD" clId="Web-{5E03C29F-E032-B000-ECE4-C617D355BC51}" dt="2021-04-26T12:52:08.519" v="12" actId="20577"/>
        <pc:sldMkLst>
          <pc:docMk/>
          <pc:sldMk cId="2400352573" sldId="275"/>
        </pc:sldMkLst>
        <pc:spChg chg="mod">
          <ac:chgData name="Carla Muller" userId="S::carlamuller@hollandskroon.nl::35521787-351e-44c9-b27d-6e3ac247bb43" providerId="AD" clId="Web-{5E03C29F-E032-B000-ECE4-C617D355BC51}" dt="2021-04-26T12:51:40.830" v="0" actId="20577"/>
          <ac:spMkLst>
            <pc:docMk/>
            <pc:sldMk cId="2400352573" sldId="275"/>
            <ac:spMk id="3" creationId="{917FFDB5-0C9C-7D47-A3E1-933AAE8CFDDD}"/>
          </ac:spMkLst>
        </pc:spChg>
        <pc:spChg chg="mod">
          <ac:chgData name="Carla Muller" userId="S::carlamuller@hollandskroon.nl::35521787-351e-44c9-b27d-6e3ac247bb43" providerId="AD" clId="Web-{5E03C29F-E032-B000-ECE4-C617D355BC51}" dt="2021-04-26T12:52:08.519" v="12" actId="20577"/>
          <ac:spMkLst>
            <pc:docMk/>
            <pc:sldMk cId="2400352573" sldId="275"/>
            <ac:spMk id="5" creationId="{85403B18-5016-6646-B1B6-C4E176FBCE5C}"/>
          </ac:spMkLst>
        </pc:spChg>
      </pc:sldChg>
    </pc:docChg>
  </pc:docChgLst>
  <pc:docChgLst>
    <pc:chgData name="Ilja de Wilt" userId="S::iljadewilt@hollandskroon.nl::04733b13-b7cb-47c2-9fc2-caf4bf10050d" providerId="AD" clId="Web-{7E9D541C-E5AB-F481-6A70-7264AC359146}"/>
    <pc:docChg chg="modSld sldOrd">
      <pc:chgData name="Ilja de Wilt" userId="S::iljadewilt@hollandskroon.nl::04733b13-b7cb-47c2-9fc2-caf4bf10050d" providerId="AD" clId="Web-{7E9D541C-E5AB-F481-6A70-7264AC359146}" dt="2021-04-08T13:20:11.305" v="1661" actId="20577"/>
      <pc:docMkLst>
        <pc:docMk/>
      </pc:docMkLst>
      <pc:sldChg chg="modSp">
        <pc:chgData name="Ilja de Wilt" userId="S::iljadewilt@hollandskroon.nl::04733b13-b7cb-47c2-9fc2-caf4bf10050d" providerId="AD" clId="Web-{7E9D541C-E5AB-F481-6A70-7264AC359146}" dt="2021-04-08T12:46:02.755" v="145" actId="20577"/>
        <pc:sldMkLst>
          <pc:docMk/>
          <pc:sldMk cId="1722161747" sldId="261"/>
        </pc:sldMkLst>
        <pc:spChg chg="mod">
          <ac:chgData name="Ilja de Wilt" userId="S::iljadewilt@hollandskroon.nl::04733b13-b7cb-47c2-9fc2-caf4bf10050d" providerId="AD" clId="Web-{7E9D541C-E5AB-F481-6A70-7264AC359146}" dt="2021-04-08T12:46:02.755" v="145" actId="20577"/>
          <ac:spMkLst>
            <pc:docMk/>
            <pc:sldMk cId="1722161747" sldId="261"/>
            <ac:spMk id="4" creationId="{CCA31DB3-7DFE-7A4E-8C19-8040A73CD64A}"/>
          </ac:spMkLst>
        </pc:spChg>
      </pc:sldChg>
      <pc:sldChg chg="modSp ord">
        <pc:chgData name="Ilja de Wilt" userId="S::iljadewilt@hollandskroon.nl::04733b13-b7cb-47c2-9fc2-caf4bf10050d" providerId="AD" clId="Web-{7E9D541C-E5AB-F481-6A70-7264AC359146}" dt="2021-04-08T13:18:29.585" v="1655" actId="20577"/>
        <pc:sldMkLst>
          <pc:docMk/>
          <pc:sldMk cId="4161087430" sldId="262"/>
        </pc:sldMkLst>
        <pc:spChg chg="mod">
          <ac:chgData name="Ilja de Wilt" userId="S::iljadewilt@hollandskroon.nl::04733b13-b7cb-47c2-9fc2-caf4bf10050d" providerId="AD" clId="Web-{7E9D541C-E5AB-F481-6A70-7264AC359146}" dt="2021-04-08T12:46:30.208" v="157" actId="20577"/>
          <ac:spMkLst>
            <pc:docMk/>
            <pc:sldMk cId="4161087430" sldId="262"/>
            <ac:spMk id="9" creationId="{32E6BC93-0610-F346-93C0-06C175B941B0}"/>
          </ac:spMkLst>
        </pc:spChg>
        <pc:spChg chg="mod">
          <ac:chgData name="Ilja de Wilt" userId="S::iljadewilt@hollandskroon.nl::04733b13-b7cb-47c2-9fc2-caf4bf10050d" providerId="AD" clId="Web-{7E9D541C-E5AB-F481-6A70-7264AC359146}" dt="2021-04-08T13:18:29.585" v="1655" actId="20577"/>
          <ac:spMkLst>
            <pc:docMk/>
            <pc:sldMk cId="4161087430" sldId="262"/>
            <ac:spMk id="11" creationId="{FE9B1B03-9F00-D147-A79A-D18603347D52}"/>
          </ac:spMkLst>
        </pc:spChg>
      </pc:sldChg>
      <pc:sldChg chg="modSp">
        <pc:chgData name="Ilja de Wilt" userId="S::iljadewilt@hollandskroon.nl::04733b13-b7cb-47c2-9fc2-caf4bf10050d" providerId="AD" clId="Web-{7E9D541C-E5AB-F481-6A70-7264AC359146}" dt="2021-04-08T13:18:47.273" v="1656" actId="20577"/>
        <pc:sldMkLst>
          <pc:docMk/>
          <pc:sldMk cId="3437750061" sldId="264"/>
        </pc:sldMkLst>
        <pc:spChg chg="mod">
          <ac:chgData name="Ilja de Wilt" userId="S::iljadewilt@hollandskroon.nl::04733b13-b7cb-47c2-9fc2-caf4bf10050d" providerId="AD" clId="Web-{7E9D541C-E5AB-F481-6A70-7264AC359146}" dt="2021-04-08T12:45:56.177" v="142" actId="20577"/>
          <ac:spMkLst>
            <pc:docMk/>
            <pc:sldMk cId="3437750061" sldId="264"/>
            <ac:spMk id="5" creationId="{F9DEE7B6-32D1-8742-B870-0A7DF9B02287}"/>
          </ac:spMkLst>
        </pc:spChg>
        <pc:spChg chg="mod">
          <ac:chgData name="Ilja de Wilt" userId="S::iljadewilt@hollandskroon.nl::04733b13-b7cb-47c2-9fc2-caf4bf10050d" providerId="AD" clId="Web-{7E9D541C-E5AB-F481-6A70-7264AC359146}" dt="2021-04-08T13:18:47.273" v="1656" actId="20577"/>
          <ac:spMkLst>
            <pc:docMk/>
            <pc:sldMk cId="3437750061" sldId="264"/>
            <ac:spMk id="7" creationId="{BF7D1074-6B56-544A-B2C0-0FCC1F9BA3A1}"/>
          </ac:spMkLst>
        </pc:spChg>
      </pc:sldChg>
      <pc:sldChg chg="addSp modSp">
        <pc:chgData name="Ilja de Wilt" userId="S::iljadewilt@hollandskroon.nl::04733b13-b7cb-47c2-9fc2-caf4bf10050d" providerId="AD" clId="Web-{7E9D541C-E5AB-F481-6A70-7264AC359146}" dt="2021-04-08T13:13:19.942" v="1204" actId="20577"/>
        <pc:sldMkLst>
          <pc:docMk/>
          <pc:sldMk cId="2066512067" sldId="268"/>
        </pc:sldMkLst>
        <pc:spChg chg="mod">
          <ac:chgData name="Ilja de Wilt" userId="S::iljadewilt@hollandskroon.nl::04733b13-b7cb-47c2-9fc2-caf4bf10050d" providerId="AD" clId="Web-{7E9D541C-E5AB-F481-6A70-7264AC359146}" dt="2021-04-08T12:43:24.488" v="27" actId="20577"/>
          <ac:spMkLst>
            <pc:docMk/>
            <pc:sldMk cId="2066512067" sldId="268"/>
            <ac:spMk id="3" creationId="{917FFDB5-0C9C-7D47-A3E1-933AAE8CFDDD}"/>
          </ac:spMkLst>
        </pc:spChg>
        <pc:spChg chg="mod">
          <ac:chgData name="Ilja de Wilt" userId="S::iljadewilt@hollandskroon.nl::04733b13-b7cb-47c2-9fc2-caf4bf10050d" providerId="AD" clId="Web-{7E9D541C-E5AB-F481-6A70-7264AC359146}" dt="2021-04-08T12:46:47.599" v="159" actId="20577"/>
          <ac:spMkLst>
            <pc:docMk/>
            <pc:sldMk cId="2066512067" sldId="268"/>
            <ac:spMk id="4" creationId="{CCA31DB3-7DFE-7A4E-8C19-8040A73CD64A}"/>
          </ac:spMkLst>
        </pc:spChg>
        <pc:spChg chg="mod">
          <ac:chgData name="Ilja de Wilt" userId="S::iljadewilt@hollandskroon.nl::04733b13-b7cb-47c2-9fc2-caf4bf10050d" providerId="AD" clId="Web-{7E9D541C-E5AB-F481-6A70-7264AC359146}" dt="2021-04-08T13:13:19.942" v="1204" actId="20577"/>
          <ac:spMkLst>
            <pc:docMk/>
            <pc:sldMk cId="2066512067" sldId="268"/>
            <ac:spMk id="5" creationId="{85403B18-5016-6646-B1B6-C4E176FBCE5C}"/>
          </ac:spMkLst>
        </pc:spChg>
        <pc:picChg chg="add mod">
          <ac:chgData name="Ilja de Wilt" userId="S::iljadewilt@hollandskroon.nl::04733b13-b7cb-47c2-9fc2-caf4bf10050d" providerId="AD" clId="Web-{7E9D541C-E5AB-F481-6A70-7264AC359146}" dt="2021-04-08T12:45:09.067" v="111" actId="1076"/>
          <ac:picMkLst>
            <pc:docMk/>
            <pc:sldMk cId="2066512067" sldId="268"/>
            <ac:picMk id="2" creationId="{F6DF28E4-CD21-4D73-8CA6-F11056D4BF60}"/>
          </ac:picMkLst>
        </pc:picChg>
      </pc:sldChg>
      <pc:sldChg chg="modSp">
        <pc:chgData name="Ilja de Wilt" userId="S::iljadewilt@hollandskroon.nl::04733b13-b7cb-47c2-9fc2-caf4bf10050d" providerId="AD" clId="Web-{7E9D541C-E5AB-F481-6A70-7264AC359146}" dt="2021-04-08T13:00:05.903" v="1092" actId="20577"/>
        <pc:sldMkLst>
          <pc:docMk/>
          <pc:sldMk cId="1037189075" sldId="269"/>
        </pc:sldMkLst>
        <pc:spChg chg="mod">
          <ac:chgData name="Ilja de Wilt" userId="S::iljadewilt@hollandskroon.nl::04733b13-b7cb-47c2-9fc2-caf4bf10050d" providerId="AD" clId="Web-{7E9D541C-E5AB-F481-6A70-7264AC359146}" dt="2021-04-08T12:47:09.037" v="170" actId="20577"/>
          <ac:spMkLst>
            <pc:docMk/>
            <pc:sldMk cId="1037189075" sldId="269"/>
            <ac:spMk id="3" creationId="{917FFDB5-0C9C-7D47-A3E1-933AAE8CFDDD}"/>
          </ac:spMkLst>
        </pc:spChg>
        <pc:spChg chg="mod">
          <ac:chgData name="Ilja de Wilt" userId="S::iljadewilt@hollandskroon.nl::04733b13-b7cb-47c2-9fc2-caf4bf10050d" providerId="AD" clId="Web-{7E9D541C-E5AB-F481-6A70-7264AC359146}" dt="2021-04-08T12:46:13.755" v="151" actId="20577"/>
          <ac:spMkLst>
            <pc:docMk/>
            <pc:sldMk cId="1037189075" sldId="269"/>
            <ac:spMk id="4" creationId="{CCA31DB3-7DFE-7A4E-8C19-8040A73CD64A}"/>
          </ac:spMkLst>
        </pc:spChg>
        <pc:spChg chg="mod">
          <ac:chgData name="Ilja de Wilt" userId="S::iljadewilt@hollandskroon.nl::04733b13-b7cb-47c2-9fc2-caf4bf10050d" providerId="AD" clId="Web-{7E9D541C-E5AB-F481-6A70-7264AC359146}" dt="2021-04-08T13:00:05.903" v="1092" actId="20577"/>
          <ac:spMkLst>
            <pc:docMk/>
            <pc:sldMk cId="1037189075" sldId="269"/>
            <ac:spMk id="5" creationId="{85403B18-5016-6646-B1B6-C4E176FBCE5C}"/>
          </ac:spMkLst>
        </pc:spChg>
      </pc:sldChg>
      <pc:sldChg chg="modSp">
        <pc:chgData name="Ilja de Wilt" userId="S::iljadewilt@hollandskroon.nl::04733b13-b7cb-47c2-9fc2-caf4bf10050d" providerId="AD" clId="Web-{7E9D541C-E5AB-F481-6A70-7264AC359146}" dt="2021-04-08T13:20:11.305" v="1661" actId="20577"/>
        <pc:sldMkLst>
          <pc:docMk/>
          <pc:sldMk cId="2287569879" sldId="270"/>
        </pc:sldMkLst>
        <pc:spChg chg="mod">
          <ac:chgData name="Ilja de Wilt" userId="S::iljadewilt@hollandskroon.nl::04733b13-b7cb-47c2-9fc2-caf4bf10050d" providerId="AD" clId="Web-{7E9D541C-E5AB-F481-6A70-7264AC359146}" dt="2021-04-08T13:16:30.069" v="1466" actId="20577"/>
          <ac:spMkLst>
            <pc:docMk/>
            <pc:sldMk cId="2287569879" sldId="270"/>
            <ac:spMk id="3" creationId="{917FFDB5-0C9C-7D47-A3E1-933AAE8CFDDD}"/>
          </ac:spMkLst>
        </pc:spChg>
        <pc:spChg chg="mod">
          <ac:chgData name="Ilja de Wilt" userId="S::iljadewilt@hollandskroon.nl::04733b13-b7cb-47c2-9fc2-caf4bf10050d" providerId="AD" clId="Web-{7E9D541C-E5AB-F481-6A70-7264AC359146}" dt="2021-04-08T12:46:37.287" v="158" actId="20577"/>
          <ac:spMkLst>
            <pc:docMk/>
            <pc:sldMk cId="2287569879" sldId="270"/>
            <ac:spMk id="4" creationId="{CCA31DB3-7DFE-7A4E-8C19-8040A73CD64A}"/>
          </ac:spMkLst>
        </pc:spChg>
        <pc:spChg chg="mod">
          <ac:chgData name="Ilja de Wilt" userId="S::iljadewilt@hollandskroon.nl::04733b13-b7cb-47c2-9fc2-caf4bf10050d" providerId="AD" clId="Web-{7E9D541C-E5AB-F481-6A70-7264AC359146}" dt="2021-04-08T13:20:11.305" v="1661" actId="20577"/>
          <ac:spMkLst>
            <pc:docMk/>
            <pc:sldMk cId="2287569879" sldId="270"/>
            <ac:spMk id="5" creationId="{85403B18-5016-6646-B1B6-C4E176FBCE5C}"/>
          </ac:spMkLst>
        </pc:spChg>
      </pc:sldChg>
    </pc:docChg>
  </pc:docChgLst>
  <pc:docChgLst>
    <pc:chgData name="Dirk Treffers" userId="6c54b30b-3379-4de3-92be-f261dba651e5" providerId="ADAL" clId="{213EAC58-3793-4B5A-A18F-03E4C281E4CA}"/>
    <pc:docChg chg="modSld">
      <pc:chgData name="Dirk Treffers" userId="6c54b30b-3379-4de3-92be-f261dba651e5" providerId="ADAL" clId="{213EAC58-3793-4B5A-A18F-03E4C281E4CA}" dt="2021-04-22T17:45:14.326" v="37" actId="20577"/>
      <pc:docMkLst>
        <pc:docMk/>
      </pc:docMkLst>
      <pc:sldChg chg="modSp mod">
        <pc:chgData name="Dirk Treffers" userId="6c54b30b-3379-4de3-92be-f261dba651e5" providerId="ADAL" clId="{213EAC58-3793-4B5A-A18F-03E4C281E4CA}" dt="2021-04-22T17:45:14.326" v="37" actId="20577"/>
        <pc:sldMkLst>
          <pc:docMk/>
          <pc:sldMk cId="4161087430" sldId="262"/>
        </pc:sldMkLst>
        <pc:spChg chg="mod">
          <ac:chgData name="Dirk Treffers" userId="6c54b30b-3379-4de3-92be-f261dba651e5" providerId="ADAL" clId="{213EAC58-3793-4B5A-A18F-03E4C281E4CA}" dt="2021-04-22T17:45:14.326" v="37" actId="20577"/>
          <ac:spMkLst>
            <pc:docMk/>
            <pc:sldMk cId="4161087430" sldId="262"/>
            <ac:spMk id="11" creationId="{FE9B1B03-9F00-D147-A79A-D18603347D52}"/>
          </ac:spMkLst>
        </pc:spChg>
      </pc:sldChg>
    </pc:docChg>
  </pc:docChgLst>
  <pc:docChgLst>
    <pc:chgData name="Ilja de Wilt" userId="S::iljadewilt@hollandskroon.nl::04733b13-b7cb-47c2-9fc2-caf4bf10050d" providerId="AD" clId="Web-{6B755DCE-52FA-7AAD-292C-CDEAAA2472F6}"/>
    <pc:docChg chg="modSld">
      <pc:chgData name="Ilja de Wilt" userId="S::iljadewilt@hollandskroon.nl::04733b13-b7cb-47c2-9fc2-caf4bf10050d" providerId="AD" clId="Web-{6B755DCE-52FA-7AAD-292C-CDEAAA2472F6}" dt="2021-04-16T10:06:16.567" v="321" actId="20577"/>
      <pc:docMkLst>
        <pc:docMk/>
      </pc:docMkLst>
      <pc:sldChg chg="modSp">
        <pc:chgData name="Ilja de Wilt" userId="S::iljadewilt@hollandskroon.nl::04733b13-b7cb-47c2-9fc2-caf4bf10050d" providerId="AD" clId="Web-{6B755DCE-52FA-7AAD-292C-CDEAAA2472F6}" dt="2021-04-16T08:59:35.405" v="158" actId="20577"/>
        <pc:sldMkLst>
          <pc:docMk/>
          <pc:sldMk cId="1722161747" sldId="261"/>
        </pc:sldMkLst>
        <pc:spChg chg="mod">
          <ac:chgData name="Ilja de Wilt" userId="S::iljadewilt@hollandskroon.nl::04733b13-b7cb-47c2-9fc2-caf4bf10050d" providerId="AD" clId="Web-{6B755DCE-52FA-7AAD-292C-CDEAAA2472F6}" dt="2021-04-16T08:58:44.998" v="151" actId="20577"/>
          <ac:spMkLst>
            <pc:docMk/>
            <pc:sldMk cId="1722161747" sldId="261"/>
            <ac:spMk id="4" creationId="{CCA31DB3-7DFE-7A4E-8C19-8040A73CD64A}"/>
          </ac:spMkLst>
        </pc:spChg>
        <pc:spChg chg="mod">
          <ac:chgData name="Ilja de Wilt" userId="S::iljadewilt@hollandskroon.nl::04733b13-b7cb-47c2-9fc2-caf4bf10050d" providerId="AD" clId="Web-{6B755DCE-52FA-7AAD-292C-CDEAAA2472F6}" dt="2021-04-16T08:59:35.405" v="158" actId="20577"/>
          <ac:spMkLst>
            <pc:docMk/>
            <pc:sldMk cId="1722161747" sldId="261"/>
            <ac:spMk id="11" creationId="{DABA088E-9204-4A53-81B5-2A65113F79CA}"/>
          </ac:spMkLst>
        </pc:spChg>
      </pc:sldChg>
      <pc:sldChg chg="addSp modSp">
        <pc:chgData name="Ilja de Wilt" userId="S::iljadewilt@hollandskroon.nl::04733b13-b7cb-47c2-9fc2-caf4bf10050d" providerId="AD" clId="Web-{6B755DCE-52FA-7AAD-292C-CDEAAA2472F6}" dt="2021-04-16T09:23:59.191" v="223" actId="20577"/>
        <pc:sldMkLst>
          <pc:docMk/>
          <pc:sldMk cId="4161087430" sldId="262"/>
        </pc:sldMkLst>
        <pc:spChg chg="mod">
          <ac:chgData name="Ilja de Wilt" userId="S::iljadewilt@hollandskroon.nl::04733b13-b7cb-47c2-9fc2-caf4bf10050d" providerId="AD" clId="Web-{6B755DCE-52FA-7AAD-292C-CDEAAA2472F6}" dt="2021-04-16T09:23:59.191" v="223" actId="20577"/>
          <ac:spMkLst>
            <pc:docMk/>
            <pc:sldMk cId="4161087430" sldId="262"/>
            <ac:spMk id="6" creationId="{6893AA3D-F148-A343-90A7-0F713EAE1B1D}"/>
          </ac:spMkLst>
        </pc:spChg>
        <pc:spChg chg="mod">
          <ac:chgData name="Ilja de Wilt" userId="S::iljadewilt@hollandskroon.nl::04733b13-b7cb-47c2-9fc2-caf4bf10050d" providerId="AD" clId="Web-{6B755DCE-52FA-7AAD-292C-CDEAAA2472F6}" dt="2021-04-16T09:23:52.363" v="222" actId="1076"/>
          <ac:spMkLst>
            <pc:docMk/>
            <pc:sldMk cId="4161087430" sldId="262"/>
            <ac:spMk id="11" creationId="{FE9B1B03-9F00-D147-A79A-D18603347D52}"/>
          </ac:spMkLst>
        </pc:spChg>
        <pc:picChg chg="add mod">
          <ac:chgData name="Ilja de Wilt" userId="S::iljadewilt@hollandskroon.nl::04733b13-b7cb-47c2-9fc2-caf4bf10050d" providerId="AD" clId="Web-{6B755DCE-52FA-7AAD-292C-CDEAAA2472F6}" dt="2021-04-16T08:46:25.252" v="114" actId="1076"/>
          <ac:picMkLst>
            <pc:docMk/>
            <pc:sldMk cId="4161087430" sldId="262"/>
            <ac:picMk id="2" creationId="{E52C86EB-8AF3-4B45-9FC6-3BC2875CCDE0}"/>
          </ac:picMkLst>
        </pc:picChg>
      </pc:sldChg>
      <pc:sldChg chg="modSp">
        <pc:chgData name="Ilja de Wilt" userId="S::iljadewilt@hollandskroon.nl::04733b13-b7cb-47c2-9fc2-caf4bf10050d" providerId="AD" clId="Web-{6B755DCE-52FA-7AAD-292C-CDEAAA2472F6}" dt="2021-04-16T09:23:30.394" v="221" actId="1076"/>
        <pc:sldMkLst>
          <pc:docMk/>
          <pc:sldMk cId="3437750061" sldId="264"/>
        </pc:sldMkLst>
        <pc:spChg chg="mod">
          <ac:chgData name="Ilja de Wilt" userId="S::iljadewilt@hollandskroon.nl::04733b13-b7cb-47c2-9fc2-caf4bf10050d" providerId="AD" clId="Web-{6B755DCE-52FA-7AAD-292C-CDEAAA2472F6}" dt="2021-04-16T09:23:30.394" v="221" actId="1076"/>
          <ac:spMkLst>
            <pc:docMk/>
            <pc:sldMk cId="3437750061" sldId="264"/>
            <ac:spMk id="7" creationId="{BF7D1074-6B56-544A-B2C0-0FCC1F9BA3A1}"/>
          </ac:spMkLst>
        </pc:spChg>
        <pc:picChg chg="mod">
          <ac:chgData name="Ilja de Wilt" userId="S::iljadewilt@hollandskroon.nl::04733b13-b7cb-47c2-9fc2-caf4bf10050d" providerId="AD" clId="Web-{6B755DCE-52FA-7AAD-292C-CDEAAA2472F6}" dt="2021-04-16T09:23:16.269" v="220" actId="14100"/>
          <ac:picMkLst>
            <pc:docMk/>
            <pc:sldMk cId="3437750061" sldId="264"/>
            <ac:picMk id="8" creationId="{77159999-54E5-EF46-B9A8-F560FFD15E36}"/>
          </ac:picMkLst>
        </pc:picChg>
      </pc:sldChg>
      <pc:sldChg chg="modSp">
        <pc:chgData name="Ilja de Wilt" userId="S::iljadewilt@hollandskroon.nl::04733b13-b7cb-47c2-9fc2-caf4bf10050d" providerId="AD" clId="Web-{6B755DCE-52FA-7AAD-292C-CDEAAA2472F6}" dt="2021-04-16T09:25:39.021" v="251" actId="20577"/>
        <pc:sldMkLst>
          <pc:docMk/>
          <pc:sldMk cId="2287569879" sldId="270"/>
        </pc:sldMkLst>
        <pc:spChg chg="mod">
          <ac:chgData name="Ilja de Wilt" userId="S::iljadewilt@hollandskroon.nl::04733b13-b7cb-47c2-9fc2-caf4bf10050d" providerId="AD" clId="Web-{6B755DCE-52FA-7AAD-292C-CDEAAA2472F6}" dt="2021-04-16T09:25:39.021" v="251" actId="20577"/>
          <ac:spMkLst>
            <pc:docMk/>
            <pc:sldMk cId="2287569879" sldId="270"/>
            <ac:spMk id="5" creationId="{85403B18-5016-6646-B1B6-C4E176FBCE5C}"/>
          </ac:spMkLst>
        </pc:spChg>
      </pc:sldChg>
      <pc:sldChg chg="modSp">
        <pc:chgData name="Ilja de Wilt" userId="S::iljadewilt@hollandskroon.nl::04733b13-b7cb-47c2-9fc2-caf4bf10050d" providerId="AD" clId="Web-{6B755DCE-52FA-7AAD-292C-CDEAAA2472F6}" dt="2021-04-16T09:22:21.502" v="193" actId="20577"/>
        <pc:sldMkLst>
          <pc:docMk/>
          <pc:sldMk cId="2716949149" sldId="273"/>
        </pc:sldMkLst>
        <pc:spChg chg="mod">
          <ac:chgData name="Ilja de Wilt" userId="S::iljadewilt@hollandskroon.nl::04733b13-b7cb-47c2-9fc2-caf4bf10050d" providerId="AD" clId="Web-{6B755DCE-52FA-7AAD-292C-CDEAAA2472F6}" dt="2021-04-16T09:22:21.502" v="193" actId="20577"/>
          <ac:spMkLst>
            <pc:docMk/>
            <pc:sldMk cId="2716949149" sldId="273"/>
            <ac:spMk id="2" creationId="{A40E2539-7888-4D33-B7F2-325E82A75AFB}"/>
          </ac:spMkLst>
        </pc:spChg>
      </pc:sldChg>
      <pc:sldChg chg="addSp modSp">
        <pc:chgData name="Ilja de Wilt" userId="S::iljadewilt@hollandskroon.nl::04733b13-b7cb-47c2-9fc2-caf4bf10050d" providerId="AD" clId="Web-{6B755DCE-52FA-7AAD-292C-CDEAAA2472F6}" dt="2021-04-16T08:53:31.649" v="131" actId="20577"/>
        <pc:sldMkLst>
          <pc:docMk/>
          <pc:sldMk cId="2985228565" sldId="274"/>
        </pc:sldMkLst>
        <pc:spChg chg="mod">
          <ac:chgData name="Ilja de Wilt" userId="S::iljadewilt@hollandskroon.nl::04733b13-b7cb-47c2-9fc2-caf4bf10050d" providerId="AD" clId="Web-{6B755DCE-52FA-7AAD-292C-CDEAAA2472F6}" dt="2021-04-16T08:53:31.649" v="131" actId="20577"/>
          <ac:spMkLst>
            <pc:docMk/>
            <pc:sldMk cId="2985228565" sldId="274"/>
            <ac:spMk id="6" creationId="{6893AA3D-F148-A343-90A7-0F713EAE1B1D}"/>
          </ac:spMkLst>
        </pc:spChg>
        <pc:spChg chg="mod">
          <ac:chgData name="Ilja de Wilt" userId="S::iljadewilt@hollandskroon.nl::04733b13-b7cb-47c2-9fc2-caf4bf10050d" providerId="AD" clId="Web-{6B755DCE-52FA-7AAD-292C-CDEAAA2472F6}" dt="2021-04-16T08:52:55.649" v="126" actId="20577"/>
          <ac:spMkLst>
            <pc:docMk/>
            <pc:sldMk cId="2985228565" sldId="274"/>
            <ac:spMk id="11" creationId="{FE9B1B03-9F00-D147-A79A-D18603347D52}"/>
          </ac:spMkLst>
        </pc:spChg>
        <pc:picChg chg="add mod">
          <ac:chgData name="Ilja de Wilt" userId="S::iljadewilt@hollandskroon.nl::04733b13-b7cb-47c2-9fc2-caf4bf10050d" providerId="AD" clId="Web-{6B755DCE-52FA-7AAD-292C-CDEAAA2472F6}" dt="2021-04-16T08:53:04.914" v="128" actId="14100"/>
          <ac:picMkLst>
            <pc:docMk/>
            <pc:sldMk cId="2985228565" sldId="274"/>
            <ac:picMk id="2" creationId="{528F16FA-ACEB-4672-9670-9376C033C8E8}"/>
          </ac:picMkLst>
        </pc:picChg>
      </pc:sldChg>
      <pc:sldChg chg="modSp modNotes">
        <pc:chgData name="Ilja de Wilt" userId="S::iljadewilt@hollandskroon.nl::04733b13-b7cb-47c2-9fc2-caf4bf10050d" providerId="AD" clId="Web-{6B755DCE-52FA-7AAD-292C-CDEAAA2472F6}" dt="2021-04-16T10:06:16.567" v="321" actId="20577"/>
        <pc:sldMkLst>
          <pc:docMk/>
          <pc:sldMk cId="2400352573" sldId="275"/>
        </pc:sldMkLst>
        <pc:spChg chg="mod">
          <ac:chgData name="Ilja de Wilt" userId="S::iljadewilt@hollandskroon.nl::04733b13-b7cb-47c2-9fc2-caf4bf10050d" providerId="AD" clId="Web-{6B755DCE-52FA-7AAD-292C-CDEAAA2472F6}" dt="2021-04-16T10:06:16.567" v="321" actId="20577"/>
          <ac:spMkLst>
            <pc:docMk/>
            <pc:sldMk cId="2400352573" sldId="275"/>
            <ac:spMk id="5" creationId="{85403B18-5016-6646-B1B6-C4E176FBCE5C}"/>
          </ac:spMkLst>
        </pc:spChg>
      </pc:sldChg>
      <pc:sldChg chg="modSp">
        <pc:chgData name="Ilja de Wilt" userId="S::iljadewilt@hollandskroon.nl::04733b13-b7cb-47c2-9fc2-caf4bf10050d" providerId="AD" clId="Web-{6B755DCE-52FA-7AAD-292C-CDEAAA2472F6}" dt="2021-04-16T09:22:51.425" v="218" actId="20577"/>
        <pc:sldMkLst>
          <pc:docMk/>
          <pc:sldMk cId="56743864" sldId="276"/>
        </pc:sldMkLst>
        <pc:spChg chg="mod">
          <ac:chgData name="Ilja de Wilt" userId="S::iljadewilt@hollandskroon.nl::04733b13-b7cb-47c2-9fc2-caf4bf10050d" providerId="AD" clId="Web-{6B755DCE-52FA-7AAD-292C-CDEAAA2472F6}" dt="2021-04-16T09:22:51.425" v="218" actId="20577"/>
          <ac:spMkLst>
            <pc:docMk/>
            <pc:sldMk cId="56743864" sldId="276"/>
            <ac:spMk id="8" creationId="{AA146C7E-CD7C-4428-AA8E-98D366A798FD}"/>
          </ac:spMkLst>
        </pc:spChg>
      </pc:sldChg>
    </pc:docChg>
  </pc:docChgLst>
  <pc:docChgLst>
    <pc:chgData name="Ilja de Wilt" userId="04733b13-b7cb-47c2-9fc2-caf4bf10050d" providerId="ADAL" clId="{D9EBF99F-01FE-4BB1-A60C-6994D824C07E}"/>
    <pc:docChg chg="custSel delSld modSld modSection">
      <pc:chgData name="Ilja de Wilt" userId="04733b13-b7cb-47c2-9fc2-caf4bf10050d" providerId="ADAL" clId="{D9EBF99F-01FE-4BB1-A60C-6994D824C07E}" dt="2021-03-31T10:53:19.491" v="639" actId="1076"/>
      <pc:docMkLst>
        <pc:docMk/>
      </pc:docMkLst>
      <pc:sldChg chg="delSp modSp del mod">
        <pc:chgData name="Ilja de Wilt" userId="04733b13-b7cb-47c2-9fc2-caf4bf10050d" providerId="ADAL" clId="{D9EBF99F-01FE-4BB1-A60C-6994D824C07E}" dt="2021-03-31T09:30:51.504" v="90" actId="2696"/>
        <pc:sldMkLst>
          <pc:docMk/>
          <pc:sldMk cId="2727759787" sldId="259"/>
        </pc:sldMkLst>
        <pc:spChg chg="mod">
          <ac:chgData name="Ilja de Wilt" userId="04733b13-b7cb-47c2-9fc2-caf4bf10050d" providerId="ADAL" clId="{D9EBF99F-01FE-4BB1-A60C-6994D824C07E}" dt="2021-03-31T09:29:56.483" v="41" actId="1076"/>
          <ac:spMkLst>
            <pc:docMk/>
            <pc:sldMk cId="2727759787" sldId="259"/>
            <ac:spMk id="16" creationId="{2328E7E8-88D7-C343-8CB0-E333B950C143}"/>
          </ac:spMkLst>
        </pc:spChg>
        <pc:spChg chg="del">
          <ac:chgData name="Ilja de Wilt" userId="04733b13-b7cb-47c2-9fc2-caf4bf10050d" providerId="ADAL" clId="{D9EBF99F-01FE-4BB1-A60C-6994D824C07E}" dt="2021-03-31T09:29:52.601" v="40" actId="478"/>
          <ac:spMkLst>
            <pc:docMk/>
            <pc:sldMk cId="2727759787" sldId="259"/>
            <ac:spMk id="23" creationId="{D9775CF1-403D-BF45-9C3F-2F628C89E871}"/>
          </ac:spMkLst>
        </pc:spChg>
      </pc:sldChg>
      <pc:sldChg chg="modSp mod">
        <pc:chgData name="Ilja de Wilt" userId="04733b13-b7cb-47c2-9fc2-caf4bf10050d" providerId="ADAL" clId="{D9EBF99F-01FE-4BB1-A60C-6994D824C07E}" dt="2021-03-31T09:34:48.486" v="435" actId="20577"/>
        <pc:sldMkLst>
          <pc:docMk/>
          <pc:sldMk cId="3345122398" sldId="260"/>
        </pc:sldMkLst>
        <pc:spChg chg="mod">
          <ac:chgData name="Ilja de Wilt" userId="04733b13-b7cb-47c2-9fc2-caf4bf10050d" providerId="ADAL" clId="{D9EBF99F-01FE-4BB1-A60C-6994D824C07E}" dt="2021-03-31T09:34:13.596" v="393" actId="20577"/>
          <ac:spMkLst>
            <pc:docMk/>
            <pc:sldMk cId="3345122398" sldId="260"/>
            <ac:spMk id="10" creationId="{68FA57AB-EBD6-554F-BBB1-FCF6A502922A}"/>
          </ac:spMkLst>
        </pc:spChg>
        <pc:spChg chg="mod">
          <ac:chgData name="Ilja de Wilt" userId="04733b13-b7cb-47c2-9fc2-caf4bf10050d" providerId="ADAL" clId="{D9EBF99F-01FE-4BB1-A60C-6994D824C07E}" dt="2021-03-31T09:34:48.486" v="435" actId="20577"/>
          <ac:spMkLst>
            <pc:docMk/>
            <pc:sldMk cId="3345122398" sldId="260"/>
            <ac:spMk id="15" creationId="{A6A386A9-5FB2-154B-9D4A-35346AE08CC8}"/>
          </ac:spMkLst>
        </pc:spChg>
      </pc:sldChg>
      <pc:sldChg chg="addSp delSp modSp mod">
        <pc:chgData name="Ilja de Wilt" userId="04733b13-b7cb-47c2-9fc2-caf4bf10050d" providerId="ADAL" clId="{D9EBF99F-01FE-4BB1-A60C-6994D824C07E}" dt="2021-03-31T09:57:22.175" v="631" actId="14100"/>
        <pc:sldMkLst>
          <pc:docMk/>
          <pc:sldMk cId="1722161747" sldId="261"/>
        </pc:sldMkLst>
        <pc:spChg chg="mod">
          <ac:chgData name="Ilja de Wilt" userId="04733b13-b7cb-47c2-9fc2-caf4bf10050d" providerId="ADAL" clId="{D9EBF99F-01FE-4BB1-A60C-6994D824C07E}" dt="2021-03-31T09:57:12.100" v="628" actId="20577"/>
          <ac:spMkLst>
            <pc:docMk/>
            <pc:sldMk cId="1722161747" sldId="261"/>
            <ac:spMk id="3" creationId="{917FFDB5-0C9C-7D47-A3E1-933AAE8CFDDD}"/>
          </ac:spMkLst>
        </pc:spChg>
        <pc:spChg chg="mod">
          <ac:chgData name="Ilja de Wilt" userId="04733b13-b7cb-47c2-9fc2-caf4bf10050d" providerId="ADAL" clId="{D9EBF99F-01FE-4BB1-A60C-6994D824C07E}" dt="2021-03-31T09:57:07.432" v="615" actId="20577"/>
          <ac:spMkLst>
            <pc:docMk/>
            <pc:sldMk cId="1722161747" sldId="261"/>
            <ac:spMk id="5" creationId="{85403B18-5016-6646-B1B6-C4E176FBCE5C}"/>
          </ac:spMkLst>
        </pc:spChg>
        <pc:spChg chg="add del">
          <ac:chgData name="Ilja de Wilt" userId="04733b13-b7cb-47c2-9fc2-caf4bf10050d" providerId="ADAL" clId="{D9EBF99F-01FE-4BB1-A60C-6994D824C07E}" dt="2021-03-31T09:56:03.652" v="601" actId="478"/>
          <ac:spMkLst>
            <pc:docMk/>
            <pc:sldMk cId="1722161747" sldId="261"/>
            <ac:spMk id="9" creationId="{BB28976C-A3A4-490A-BE02-C8500A59B20D}"/>
          </ac:spMkLst>
        </pc:spChg>
        <pc:spChg chg="add mod">
          <ac:chgData name="Ilja de Wilt" userId="04733b13-b7cb-47c2-9fc2-caf4bf10050d" providerId="ADAL" clId="{D9EBF99F-01FE-4BB1-A60C-6994D824C07E}" dt="2021-03-31T09:57:18.951" v="630" actId="1076"/>
          <ac:spMkLst>
            <pc:docMk/>
            <pc:sldMk cId="1722161747" sldId="261"/>
            <ac:spMk id="11" creationId="{DABA088E-9204-4A53-81B5-2A65113F79CA}"/>
          </ac:spMkLst>
        </pc:spChg>
        <pc:picChg chg="add mod">
          <ac:chgData name="Ilja de Wilt" userId="04733b13-b7cb-47c2-9fc2-caf4bf10050d" providerId="ADAL" clId="{D9EBF99F-01FE-4BB1-A60C-6994D824C07E}" dt="2021-03-31T09:57:22.175" v="631" actId="14100"/>
          <ac:picMkLst>
            <pc:docMk/>
            <pc:sldMk cId="1722161747" sldId="261"/>
            <ac:picMk id="2050" creationId="{3E58CA16-FA2C-4836-ABC7-8FB99F911DEC}"/>
          </ac:picMkLst>
        </pc:picChg>
      </pc:sldChg>
      <pc:sldChg chg="del">
        <pc:chgData name="Ilja de Wilt" userId="04733b13-b7cb-47c2-9fc2-caf4bf10050d" providerId="ADAL" clId="{D9EBF99F-01FE-4BB1-A60C-6994D824C07E}" dt="2021-03-31T10:00:21.183" v="636" actId="47"/>
        <pc:sldMkLst>
          <pc:docMk/>
          <pc:sldMk cId="3468595585" sldId="263"/>
        </pc:sldMkLst>
      </pc:sldChg>
      <pc:sldChg chg="addSp delSp modSp mod">
        <pc:chgData name="Ilja de Wilt" userId="04733b13-b7cb-47c2-9fc2-caf4bf10050d" providerId="ADAL" clId="{D9EBF99F-01FE-4BB1-A60C-6994D824C07E}" dt="2021-03-31T09:57:47.358" v="635" actId="1076"/>
        <pc:sldMkLst>
          <pc:docMk/>
          <pc:sldMk cId="3437750061" sldId="264"/>
        </pc:sldMkLst>
        <pc:spChg chg="mod ord">
          <ac:chgData name="Ilja de Wilt" userId="04733b13-b7cb-47c2-9fc2-caf4bf10050d" providerId="ADAL" clId="{D9EBF99F-01FE-4BB1-A60C-6994D824C07E}" dt="2021-03-31T09:57:39.973" v="633" actId="166"/>
          <ac:spMkLst>
            <pc:docMk/>
            <pc:sldMk cId="3437750061" sldId="264"/>
            <ac:spMk id="7" creationId="{BF7D1074-6B56-544A-B2C0-0FCC1F9BA3A1}"/>
          </ac:spMkLst>
        </pc:spChg>
        <pc:graphicFrameChg chg="del">
          <ac:chgData name="Ilja de Wilt" userId="04733b13-b7cb-47c2-9fc2-caf4bf10050d" providerId="ADAL" clId="{D9EBF99F-01FE-4BB1-A60C-6994D824C07E}" dt="2021-03-31T09:35:28.845" v="436" actId="478"/>
          <ac:graphicFrameMkLst>
            <pc:docMk/>
            <pc:sldMk cId="3437750061" sldId="264"/>
            <ac:graphicFrameMk id="6" creationId="{2F3BD16E-C465-0E4D-8126-B3D1DF5E6FA2}"/>
          </ac:graphicFrameMkLst>
        </pc:graphicFrameChg>
        <pc:picChg chg="mod ord">
          <ac:chgData name="Ilja de Wilt" userId="04733b13-b7cb-47c2-9fc2-caf4bf10050d" providerId="ADAL" clId="{D9EBF99F-01FE-4BB1-A60C-6994D824C07E}" dt="2021-03-31T09:54:34.240" v="589" actId="1076"/>
          <ac:picMkLst>
            <pc:docMk/>
            <pc:sldMk cId="3437750061" sldId="264"/>
            <ac:picMk id="8" creationId="{77159999-54E5-EF46-B9A8-F560FFD15E36}"/>
          </ac:picMkLst>
        </pc:picChg>
        <pc:picChg chg="add mod">
          <ac:chgData name="Ilja de Wilt" userId="04733b13-b7cb-47c2-9fc2-caf4bf10050d" providerId="ADAL" clId="{D9EBF99F-01FE-4BB1-A60C-6994D824C07E}" dt="2021-03-31T09:57:47.358" v="635" actId="1076"/>
          <ac:picMkLst>
            <pc:docMk/>
            <pc:sldMk cId="3437750061" sldId="264"/>
            <ac:picMk id="1026" creationId="{0A916AD6-D893-4B87-9BA1-324DF2FD8B7F}"/>
          </ac:picMkLst>
        </pc:picChg>
      </pc:sldChg>
      <pc:sldChg chg="del">
        <pc:chgData name="Ilja de Wilt" userId="04733b13-b7cb-47c2-9fc2-caf4bf10050d" providerId="ADAL" clId="{D9EBF99F-01FE-4BB1-A60C-6994D824C07E}" dt="2021-03-31T09:30:03.157" v="42" actId="2696"/>
        <pc:sldMkLst>
          <pc:docMk/>
          <pc:sldMk cId="923918464" sldId="265"/>
        </pc:sldMkLst>
      </pc:sldChg>
      <pc:sldChg chg="del">
        <pc:chgData name="Ilja de Wilt" userId="04733b13-b7cb-47c2-9fc2-caf4bf10050d" providerId="ADAL" clId="{D9EBF99F-01FE-4BB1-A60C-6994D824C07E}" dt="2021-03-31T09:30:05.844" v="43" actId="47"/>
        <pc:sldMkLst>
          <pc:docMk/>
          <pc:sldMk cId="2666738109" sldId="266"/>
        </pc:sldMkLst>
      </pc:sldChg>
      <pc:sldChg chg="addSp delSp modSp mod">
        <pc:chgData name="Ilja de Wilt" userId="04733b13-b7cb-47c2-9fc2-caf4bf10050d" providerId="ADAL" clId="{D9EBF99F-01FE-4BB1-A60C-6994D824C07E}" dt="2021-03-31T09:30:40.807" v="89" actId="20577"/>
        <pc:sldMkLst>
          <pc:docMk/>
          <pc:sldMk cId="1929631439" sldId="267"/>
        </pc:sldMkLst>
        <pc:spChg chg="mod">
          <ac:chgData name="Ilja de Wilt" userId="04733b13-b7cb-47c2-9fc2-caf4bf10050d" providerId="ADAL" clId="{D9EBF99F-01FE-4BB1-A60C-6994D824C07E}" dt="2021-03-31T09:30:40.807" v="89" actId="20577"/>
          <ac:spMkLst>
            <pc:docMk/>
            <pc:sldMk cId="1929631439" sldId="267"/>
            <ac:spMk id="16" creationId="{2328E7E8-88D7-C343-8CB0-E333B950C143}"/>
          </ac:spMkLst>
        </pc:spChg>
        <pc:spChg chg="del mod">
          <ac:chgData name="Ilja de Wilt" userId="04733b13-b7cb-47c2-9fc2-caf4bf10050d" providerId="ADAL" clId="{D9EBF99F-01FE-4BB1-A60C-6994D824C07E}" dt="2021-03-31T09:30:29.712" v="47" actId="478"/>
          <ac:spMkLst>
            <pc:docMk/>
            <pc:sldMk cId="1929631439" sldId="267"/>
            <ac:spMk id="23" creationId="{D9775CF1-403D-BF45-9C3F-2F628C89E871}"/>
          </ac:spMkLst>
        </pc:spChg>
        <pc:picChg chg="add del mod">
          <ac:chgData name="Ilja de Wilt" userId="04733b13-b7cb-47c2-9fc2-caf4bf10050d" providerId="ADAL" clId="{D9EBF99F-01FE-4BB1-A60C-6994D824C07E}" dt="2021-03-31T09:30:20.695" v="45"/>
          <ac:picMkLst>
            <pc:docMk/>
            <pc:sldMk cId="1929631439" sldId="267"/>
            <ac:picMk id="7" creationId="{92674217-1807-45CA-AE38-13A4D830EA38}"/>
          </ac:picMkLst>
        </pc:picChg>
      </pc:sldChg>
      <pc:sldChg chg="modSp mod">
        <pc:chgData name="Ilja de Wilt" userId="04733b13-b7cb-47c2-9fc2-caf4bf10050d" providerId="ADAL" clId="{D9EBF99F-01FE-4BB1-A60C-6994D824C07E}" dt="2021-03-31T09:38:14.504" v="583" actId="20577"/>
        <pc:sldMkLst>
          <pc:docMk/>
          <pc:sldMk cId="2066512067" sldId="268"/>
        </pc:sldMkLst>
        <pc:spChg chg="mod">
          <ac:chgData name="Ilja de Wilt" userId="04733b13-b7cb-47c2-9fc2-caf4bf10050d" providerId="ADAL" clId="{D9EBF99F-01FE-4BB1-A60C-6994D824C07E}" dt="2021-03-31T09:38:14.504" v="583" actId="20577"/>
          <ac:spMkLst>
            <pc:docMk/>
            <pc:sldMk cId="2066512067" sldId="268"/>
            <ac:spMk id="5" creationId="{85403B18-5016-6646-B1B6-C4E176FBCE5C}"/>
          </ac:spMkLst>
        </pc:spChg>
      </pc:sldChg>
      <pc:sldChg chg="del">
        <pc:chgData name="Ilja de Wilt" userId="04733b13-b7cb-47c2-9fc2-caf4bf10050d" providerId="ADAL" clId="{D9EBF99F-01FE-4BB1-A60C-6994D824C07E}" dt="2021-03-31T10:00:23.414" v="637" actId="47"/>
        <pc:sldMkLst>
          <pc:docMk/>
          <pc:sldMk cId="180976322" sldId="271"/>
        </pc:sldMkLst>
      </pc:sldChg>
      <pc:sldChg chg="del">
        <pc:chgData name="Ilja de Wilt" userId="04733b13-b7cb-47c2-9fc2-caf4bf10050d" providerId="ADAL" clId="{D9EBF99F-01FE-4BB1-A60C-6994D824C07E}" dt="2021-03-31T10:00:24.995" v="638" actId="47"/>
        <pc:sldMkLst>
          <pc:docMk/>
          <pc:sldMk cId="3882148060" sldId="272"/>
        </pc:sldMkLst>
      </pc:sldChg>
      <pc:sldChg chg="modSp mod">
        <pc:chgData name="Ilja de Wilt" userId="04733b13-b7cb-47c2-9fc2-caf4bf10050d" providerId="ADAL" clId="{D9EBF99F-01FE-4BB1-A60C-6994D824C07E}" dt="2021-03-31T10:53:19.491" v="639" actId="1076"/>
        <pc:sldMkLst>
          <pc:docMk/>
          <pc:sldMk cId="2716949149" sldId="273"/>
        </pc:sldMkLst>
        <pc:picChg chg="mod">
          <ac:chgData name="Ilja de Wilt" userId="04733b13-b7cb-47c2-9fc2-caf4bf10050d" providerId="ADAL" clId="{D9EBF99F-01FE-4BB1-A60C-6994D824C07E}" dt="2021-03-31T10:53:19.491" v="639" actId="1076"/>
          <ac:picMkLst>
            <pc:docMk/>
            <pc:sldMk cId="2716949149" sldId="273"/>
            <ac:picMk id="7" creationId="{8D46D3D2-6C81-904E-8A09-1AF7810D7D97}"/>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3FE79E-E1B5-48C8-BC7F-02A09D80C683}" type="datetimeFigureOut">
              <a:rPr lang="nl-NL"/>
              <a:t>26-4-2021</a:t>
            </a:fld>
            <a:endParaRPr lang="nl-NL"/>
          </a:p>
        </p:txBody>
      </p:sp>
      <p:sp>
        <p:nvSpPr>
          <p:cNvPr id="4" name="Tijdelijke aanduiding voor dia-afbeelding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4E3102B-3C9C-4CD6-8905-2DBA51129DF4}" type="slidenum">
              <a:rPr lang="nl-NL"/>
              <a:t>‹nr.›</a:t>
            </a:fld>
            <a:endParaRPr lang="nl-NL"/>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Over de huidige VVGB werkwijze en de veranderingen heeft u  in september een BVV</a:t>
            </a:r>
          </a:p>
        </p:txBody>
      </p:sp>
      <p:sp>
        <p:nvSpPr>
          <p:cNvPr id="4" name="Slide Number Placeholder 3"/>
          <p:cNvSpPr>
            <a:spLocks noGrp="1"/>
          </p:cNvSpPr>
          <p:nvPr>
            <p:ph type="sldNum" sz="quarter" idx="5"/>
          </p:nvPr>
        </p:nvSpPr>
        <p:spPr/>
        <p:txBody>
          <a:bodyPr/>
          <a:lstStyle/>
          <a:p>
            <a:fld id="{A4E3102B-3C9C-4CD6-8905-2DBA51129DF4}" type="slidenum">
              <a:rPr lang="nl-NL"/>
              <a:t>10</a:t>
            </a:fld>
            <a:endParaRPr lang="nl-NL"/>
          </a:p>
        </p:txBody>
      </p:sp>
    </p:spTree>
    <p:extLst>
      <p:ext uri="{BB962C8B-B14F-4D97-AF65-F5344CB8AC3E}">
        <p14:creationId xmlns:p14="http://schemas.microsoft.com/office/powerpoint/2010/main" val="1412852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dia">
    <p:spTree>
      <p:nvGrpSpPr>
        <p:cNvPr id="1" name=""/>
        <p:cNvGrpSpPr/>
        <p:nvPr/>
      </p:nvGrpSpPr>
      <p:grpSpPr>
        <a:xfrm>
          <a:off x="0" y="0"/>
          <a:ext cx="0" cy="0"/>
          <a:chOff x="0" y="0"/>
          <a:chExt cx="0" cy="0"/>
        </a:xfrm>
      </p:grpSpPr>
      <p:sp>
        <p:nvSpPr>
          <p:cNvPr id="7" name="Rectangle 6"/>
          <p:cNvSpPr/>
          <p:nvPr/>
        </p:nvSpPr>
        <p:spPr>
          <a:xfrm>
            <a:off x="1" y="762000"/>
            <a:ext cx="6856214"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6952697" y="762000"/>
            <a:ext cx="2193989" cy="5334001"/>
          </a:xfrm>
          <a:prstGeom prst="rect">
            <a:avLst/>
          </a:prstGeom>
          <a:solidFill>
            <a:srgbClr val="C3C3C3">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02386" y="1298448"/>
            <a:ext cx="5486400" cy="3255264"/>
          </a:xfrm>
        </p:spPr>
        <p:txBody>
          <a:bodyPr anchor="b">
            <a:normAutofit/>
          </a:bodyPr>
          <a:lstStyle>
            <a:lvl1pPr algn="l">
              <a:defRPr sz="5400" spc="-100" baseline="0">
                <a:solidFill>
                  <a:srgbClr val="FFFFFF"/>
                </a:solidFill>
              </a:defRPr>
            </a:lvl1pPr>
          </a:lstStyle>
          <a:p>
            <a:r>
              <a:rPr lang="nl-NL"/>
              <a:t>Klik om stijl te bewerken</a:t>
            </a:r>
            <a:endParaRPr lang="en-US"/>
          </a:p>
        </p:txBody>
      </p:sp>
      <p:sp>
        <p:nvSpPr>
          <p:cNvPr id="3" name="Subtitle 2"/>
          <p:cNvSpPr>
            <a:spLocks noGrp="1"/>
          </p:cNvSpPr>
          <p:nvPr>
            <p:ph type="subTitle" idx="1"/>
          </p:nvPr>
        </p:nvSpPr>
        <p:spPr>
          <a:xfrm>
            <a:off x="825011" y="4670246"/>
            <a:ext cx="5486400" cy="914400"/>
          </a:xfrm>
        </p:spPr>
        <p:txBody>
          <a:bodyPr anchor="t">
            <a:normAutofit/>
          </a:bodyPr>
          <a:lstStyle>
            <a:lvl1pPr marL="0" indent="0" algn="l">
              <a:buNone/>
              <a:defRPr sz="2000" cap="none" spc="0" baseline="0">
                <a:solidFill>
                  <a:schemeClr val="accent1">
                    <a:lumMod val="20000"/>
                    <a:lumOff val="80000"/>
                  </a:schemeClr>
                </a:solidFill>
              </a:defRPr>
            </a:lvl1pPr>
            <a:lvl2pPr marL="457200" indent="0" algn="ctr">
              <a:buNone/>
              <a:defRPr sz="2000"/>
            </a:lvl2pPr>
            <a:lvl3pPr marL="914400" indent="0" algn="ctr">
              <a:buNone/>
              <a:defRPr sz="20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nl-NL"/>
              <a:t>Klikken om de ondertitelstijl van het model te bewerken</a:t>
            </a:r>
            <a:endParaRPr lang="en-US"/>
          </a:p>
        </p:txBody>
      </p:sp>
      <p:sp>
        <p:nvSpPr>
          <p:cNvPr id="4" name="Date Placeholder 3"/>
          <p:cNvSpPr>
            <a:spLocks noGrp="1"/>
          </p:cNvSpPr>
          <p:nvPr>
            <p:ph type="dt" sz="half" idx="10"/>
          </p:nvPr>
        </p:nvSpPr>
        <p:spPr/>
        <p:txBody>
          <a:bodyPr/>
          <a:lstStyle/>
          <a:p>
            <a:fld id="{5586B75A-687E-405C-8A0B-8D00578BA2C3}" type="datetimeFigureOut">
              <a:rPr lang="en-US" smtClean="0"/>
              <a:pPr/>
              <a:t>4/26/2021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smtClean="0"/>
              <a:pPr/>
              <a:t>‹nr.›</a:t>
            </a:fld>
            <a:endParaRPr lang="en-US"/>
          </a:p>
        </p:txBody>
      </p:sp>
    </p:spTree>
    <p:extLst>
      <p:ext uri="{BB962C8B-B14F-4D97-AF65-F5344CB8AC3E}">
        <p14:creationId xmlns:p14="http://schemas.microsoft.com/office/powerpoint/2010/main" val="31837871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a:p>
        </p:txBody>
      </p:sp>
      <p:sp>
        <p:nvSpPr>
          <p:cNvPr id="3" name="Content Placeholder 2"/>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p:cNvSpPr>
            <a:spLocks noGrp="1"/>
          </p:cNvSpPr>
          <p:nvPr>
            <p:ph type="dt" sz="half" idx="10"/>
          </p:nvPr>
        </p:nvSpPr>
        <p:spPr/>
        <p:txBody>
          <a:bodyPr/>
          <a:lstStyle/>
          <a:p>
            <a:fld id="{7B2D3E9E-A95C-48F2-B4BF-A71542E0BE9A}" type="datetimeFigureOut">
              <a:rPr lang="en-US" smtClean="0"/>
              <a:t>4/26/2021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smtClean="0"/>
              <a:t>‹nr.›</a:t>
            </a:fld>
            <a:endParaRPr lang="en-US"/>
          </a:p>
        </p:txBody>
      </p:sp>
    </p:spTree>
    <p:extLst>
      <p:ext uri="{BB962C8B-B14F-4D97-AF65-F5344CB8AC3E}">
        <p14:creationId xmlns:p14="http://schemas.microsoft.com/office/powerpoint/2010/main" val="28628782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le 1"/>
          <p:cNvSpPr>
            <a:spLocks noGrp="1"/>
          </p:cNvSpPr>
          <p:nvPr>
            <p:ph type="title"/>
          </p:nvPr>
        </p:nvSpPr>
        <p:spPr>
          <a:xfrm>
            <a:off x="2900934" y="1298448"/>
            <a:ext cx="5486400" cy="3255264"/>
          </a:xfrm>
        </p:spPr>
        <p:txBody>
          <a:bodyPr anchor="b">
            <a:normAutofit/>
          </a:bodyPr>
          <a:lstStyle>
            <a:lvl1pPr>
              <a:defRPr sz="5400" b="0" spc="-100" baseline="0">
                <a:solidFill>
                  <a:schemeClr val="tx1">
                    <a:lumMod val="65000"/>
                    <a:lumOff val="35000"/>
                  </a:schemeClr>
                </a:solidFill>
              </a:defRPr>
            </a:lvl1pPr>
          </a:lstStyle>
          <a:p>
            <a:r>
              <a:rPr lang="nl-NL"/>
              <a:t>Klik om stijl te bewerken</a:t>
            </a:r>
            <a:endParaRPr lang="en-US"/>
          </a:p>
        </p:txBody>
      </p:sp>
      <p:sp>
        <p:nvSpPr>
          <p:cNvPr id="3" name="Text Placeholder 2"/>
          <p:cNvSpPr>
            <a:spLocks noGrp="1"/>
          </p:cNvSpPr>
          <p:nvPr>
            <p:ph type="body" idx="1"/>
          </p:nvPr>
        </p:nvSpPr>
        <p:spPr>
          <a:xfrm>
            <a:off x="2914650" y="4672584"/>
            <a:ext cx="5486400" cy="914400"/>
          </a:xfrm>
        </p:spPr>
        <p:txBody>
          <a:bodyPr anchor="t">
            <a:normAutofit/>
          </a:bodyPr>
          <a:lstStyle>
            <a:lvl1pPr marL="0" indent="0">
              <a:buNone/>
              <a:defRPr sz="20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Klikken om de tekststijl van het model te bewerken</a:t>
            </a:r>
          </a:p>
        </p:txBody>
      </p:sp>
      <p:sp>
        <p:nvSpPr>
          <p:cNvPr id="4" name="Date Placeholder 3"/>
          <p:cNvSpPr>
            <a:spLocks noGrp="1"/>
          </p:cNvSpPr>
          <p:nvPr>
            <p:ph type="dt" sz="half" idx="10"/>
          </p:nvPr>
        </p:nvSpPr>
        <p:spPr/>
        <p:txBody>
          <a:bodyPr/>
          <a:lstStyle/>
          <a:p>
            <a:fld id="{5586B75A-687E-405C-8A0B-8D00578BA2C3}" type="datetimeFigureOut">
              <a:rPr lang="en-US" smtClean="0"/>
              <a:pPr/>
              <a:t>4/26/2021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smtClean="0"/>
              <a:pPr/>
              <a:t>‹nr.›</a:t>
            </a:fld>
            <a:endParaRPr lang="en-US"/>
          </a:p>
        </p:txBody>
      </p:sp>
    </p:spTree>
    <p:extLst>
      <p:ext uri="{BB962C8B-B14F-4D97-AF65-F5344CB8AC3E}">
        <p14:creationId xmlns:p14="http://schemas.microsoft.com/office/powerpoint/2010/main" val="24020362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a:p>
        </p:txBody>
      </p:sp>
      <p:sp>
        <p:nvSpPr>
          <p:cNvPr id="3" name="Content Placeholder 2"/>
          <p:cNvSpPr>
            <a:spLocks noGrp="1"/>
          </p:cNvSpPr>
          <p:nvPr>
            <p:ph sz="half" idx="1"/>
          </p:nvPr>
        </p:nvSpPr>
        <p:spPr>
          <a:xfrm>
            <a:off x="2900934" y="868680"/>
            <a:ext cx="2606040" cy="5120640"/>
          </a:xfrm>
        </p:spPr>
        <p:txBody>
          <a:bodyPr/>
          <a:lstStyle>
            <a:lvl1pPr>
              <a:defRPr sz="1900"/>
            </a:lvl1pPr>
            <a:lvl2pPr>
              <a:defRPr sz="1700"/>
            </a:lvl2pPr>
            <a:lvl3pPr>
              <a:defRPr sz="1500"/>
            </a:lvl3pPr>
            <a:lvl4pPr>
              <a:defRPr sz="1300"/>
            </a:lvl4pPr>
            <a:lvl5pPr>
              <a:defRPr sz="1300"/>
            </a:lvl5pPr>
            <a:lvl6pPr>
              <a:defRPr sz="1300"/>
            </a:lvl6pPr>
            <a:lvl7pPr>
              <a:defRPr sz="1300"/>
            </a:lvl7pPr>
            <a:lvl8pPr>
              <a:defRPr sz="1300"/>
            </a:lvl8pPr>
            <a:lvl9pPr>
              <a:defRPr sz="13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Content Placeholder 3"/>
          <p:cNvSpPr>
            <a:spLocks noGrp="1"/>
          </p:cNvSpPr>
          <p:nvPr>
            <p:ph sz="half" idx="2"/>
          </p:nvPr>
        </p:nvSpPr>
        <p:spPr>
          <a:xfrm>
            <a:off x="5863590" y="868680"/>
            <a:ext cx="2606040" cy="5120640"/>
          </a:xfrm>
        </p:spPr>
        <p:txBody>
          <a:bodyPr/>
          <a:lstStyle>
            <a:lvl1pPr>
              <a:defRPr sz="1900"/>
            </a:lvl1pPr>
            <a:lvl2pPr>
              <a:defRPr sz="1700"/>
            </a:lvl2pPr>
            <a:lvl3pPr>
              <a:defRPr sz="1500"/>
            </a:lvl3pPr>
            <a:lvl4pPr>
              <a:defRPr sz="1300"/>
            </a:lvl4pPr>
            <a:lvl5pPr>
              <a:defRPr sz="1300"/>
            </a:lvl5pPr>
            <a:lvl6pPr>
              <a:defRPr sz="1300"/>
            </a:lvl6pPr>
            <a:lvl7pPr>
              <a:defRPr sz="1300"/>
            </a:lvl7pPr>
            <a:lvl8pPr>
              <a:defRPr sz="1300"/>
            </a:lvl8pPr>
            <a:lvl9pPr>
              <a:defRPr sz="13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8" name="Date Placeholder 7"/>
          <p:cNvSpPr>
            <a:spLocks noGrp="1"/>
          </p:cNvSpPr>
          <p:nvPr>
            <p:ph type="dt" sz="half" idx="10"/>
          </p:nvPr>
        </p:nvSpPr>
        <p:spPr/>
        <p:txBody>
          <a:bodyPr/>
          <a:lstStyle/>
          <a:p>
            <a:fld id="{F12952B5-7A2F-4CC8-B7CE-9234E21C2837}" type="datetimeFigureOut">
              <a:rPr lang="en-US" smtClean="0"/>
              <a:t>4/26/2021</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4FAB73BC-B049-4115-A692-8D63A059BFB8}" type="slidenum">
              <a:rPr lang="en-US" smtClean="0"/>
              <a:t>‹nr.›</a:t>
            </a:fld>
            <a:endParaRPr lang="en-US"/>
          </a:p>
        </p:txBody>
      </p:sp>
    </p:spTree>
    <p:extLst>
      <p:ext uri="{BB962C8B-B14F-4D97-AF65-F5344CB8AC3E}">
        <p14:creationId xmlns:p14="http://schemas.microsoft.com/office/powerpoint/2010/main" val="22642206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nl-NL"/>
              <a:t>Klik om stijl te bewerken</a:t>
            </a:r>
            <a:endParaRPr lang="en-US"/>
          </a:p>
        </p:txBody>
      </p:sp>
      <p:sp>
        <p:nvSpPr>
          <p:cNvPr id="3" name="Text Placeholder 2"/>
          <p:cNvSpPr>
            <a:spLocks noGrp="1"/>
          </p:cNvSpPr>
          <p:nvPr>
            <p:ph type="body" idx="1"/>
          </p:nvPr>
        </p:nvSpPr>
        <p:spPr>
          <a:xfrm>
            <a:off x="2900934" y="1023586"/>
            <a:ext cx="2606040" cy="807720"/>
          </a:xfrm>
        </p:spPr>
        <p:txBody>
          <a:bodyPr anchor="b">
            <a:normAutofit/>
          </a:bodyPr>
          <a:lstStyle>
            <a:lvl1pPr marL="0" indent="0">
              <a:spcBef>
                <a:spcPts val="0"/>
              </a:spcBef>
              <a:buNone/>
              <a:defRPr sz="1900" b="1">
                <a:solidFill>
                  <a:schemeClr val="tx1">
                    <a:lumMod val="65000"/>
                    <a:lumOff val="3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Content Placeholder 3"/>
          <p:cNvSpPr>
            <a:spLocks noGrp="1"/>
          </p:cNvSpPr>
          <p:nvPr>
            <p:ph sz="half" idx="2"/>
          </p:nvPr>
        </p:nvSpPr>
        <p:spPr>
          <a:xfrm>
            <a:off x="2900934" y="1930936"/>
            <a:ext cx="2606040" cy="4023360"/>
          </a:xfrm>
        </p:spPr>
        <p:txBody>
          <a:bodyPr/>
          <a:lstStyle>
            <a:lvl1pPr>
              <a:defRPr sz="1900"/>
            </a:lvl1pPr>
            <a:lvl2pPr>
              <a:defRPr sz="1700"/>
            </a:lvl2pPr>
            <a:lvl3pPr>
              <a:defRPr sz="1500"/>
            </a:lvl3pPr>
            <a:lvl4pPr>
              <a:defRPr sz="1300"/>
            </a:lvl4pPr>
            <a:lvl5pPr>
              <a:defRPr sz="1300"/>
            </a:lvl5pPr>
            <a:lvl6pPr>
              <a:defRPr sz="1300"/>
            </a:lvl6pPr>
            <a:lvl7pPr>
              <a:defRPr sz="1300"/>
            </a:lvl7pPr>
            <a:lvl8pPr>
              <a:defRPr sz="1300"/>
            </a:lvl8pPr>
            <a:lvl9pPr>
              <a:defRPr sz="13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5" name="Text Placeholder 4"/>
          <p:cNvSpPr>
            <a:spLocks noGrp="1"/>
          </p:cNvSpPr>
          <p:nvPr>
            <p:ph type="body" sz="quarter" idx="3"/>
          </p:nvPr>
        </p:nvSpPr>
        <p:spPr>
          <a:xfrm>
            <a:off x="5863847" y="1023587"/>
            <a:ext cx="2606040" cy="813171"/>
          </a:xfrm>
        </p:spPr>
        <p:txBody>
          <a:bodyPr anchor="b">
            <a:normAutofit/>
          </a:bodyPr>
          <a:lstStyle>
            <a:lvl1pPr marL="0" indent="0">
              <a:spcBef>
                <a:spcPts val="0"/>
              </a:spcBef>
              <a:buNone/>
              <a:defRPr sz="1900" b="1">
                <a:solidFill>
                  <a:schemeClr val="tx1">
                    <a:lumMod val="65000"/>
                    <a:lumOff val="3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Content Placeholder 5"/>
          <p:cNvSpPr>
            <a:spLocks noGrp="1"/>
          </p:cNvSpPr>
          <p:nvPr>
            <p:ph sz="quarter" idx="4"/>
          </p:nvPr>
        </p:nvSpPr>
        <p:spPr>
          <a:xfrm>
            <a:off x="5863847" y="1930936"/>
            <a:ext cx="2606040" cy="4023360"/>
          </a:xfrm>
        </p:spPr>
        <p:txBody>
          <a:bodyPr/>
          <a:lstStyle>
            <a:lvl1pPr>
              <a:defRPr sz="1900"/>
            </a:lvl1pPr>
            <a:lvl2pPr>
              <a:defRPr sz="1700"/>
            </a:lvl2pPr>
            <a:lvl3pPr>
              <a:defRPr sz="1500"/>
            </a:lvl3pPr>
            <a:lvl4pPr>
              <a:defRPr sz="1300"/>
            </a:lvl4pPr>
            <a:lvl5pPr>
              <a:defRPr sz="1300"/>
            </a:lvl5pPr>
            <a:lvl6pPr>
              <a:defRPr sz="1300"/>
            </a:lvl6pPr>
            <a:lvl7pPr>
              <a:defRPr sz="1300"/>
            </a:lvl7pPr>
            <a:lvl8pPr>
              <a:defRPr sz="1300"/>
            </a:lvl8pPr>
            <a:lvl9pPr>
              <a:defRPr sz="13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2" name="Date Placeholder 1"/>
          <p:cNvSpPr>
            <a:spLocks noGrp="1"/>
          </p:cNvSpPr>
          <p:nvPr>
            <p:ph type="dt" sz="half" idx="10"/>
          </p:nvPr>
        </p:nvSpPr>
        <p:spPr/>
        <p:txBody>
          <a:bodyPr/>
          <a:lstStyle/>
          <a:p>
            <a:fld id="{CE1DA07A-9201-4B4B-BAF2-015AFA30F520}" type="datetimeFigureOut">
              <a:rPr lang="en-US" smtClean="0"/>
              <a:t>4/26/2021</a:t>
            </a:fld>
            <a:endParaRPr lang="en-US"/>
          </a:p>
        </p:txBody>
      </p:sp>
      <p:sp>
        <p:nvSpPr>
          <p:cNvPr id="11" name="Footer Placeholder 10"/>
          <p:cNvSpPr>
            <a:spLocks noGrp="1"/>
          </p:cNvSpPr>
          <p:nvPr>
            <p:ph type="ftr" sz="quarter" idx="11"/>
          </p:nvPr>
        </p:nvSpPr>
        <p:spPr/>
        <p:txBody>
          <a:bodyPr/>
          <a:lstStyle/>
          <a:p>
            <a:endParaRPr lang="en-US"/>
          </a:p>
        </p:txBody>
      </p:sp>
      <p:sp>
        <p:nvSpPr>
          <p:cNvPr id="12" name="Slide Number Placeholder 11"/>
          <p:cNvSpPr>
            <a:spLocks noGrp="1"/>
          </p:cNvSpPr>
          <p:nvPr>
            <p:ph type="sldNum" sz="quarter" idx="12"/>
          </p:nvPr>
        </p:nvSpPr>
        <p:spPr/>
        <p:txBody>
          <a:bodyPr/>
          <a:lstStyle/>
          <a:p>
            <a:fld id="{4FAB73BC-B049-4115-A692-8D63A059BFB8}" type="slidenum">
              <a:rPr lang="en-US" smtClean="0"/>
              <a:t>‹nr.›</a:t>
            </a:fld>
            <a:endParaRPr lang="en-US"/>
          </a:p>
        </p:txBody>
      </p:sp>
    </p:spTree>
    <p:extLst>
      <p:ext uri="{BB962C8B-B14F-4D97-AF65-F5344CB8AC3E}">
        <p14:creationId xmlns:p14="http://schemas.microsoft.com/office/powerpoint/2010/main" val="24959895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nl-NL"/>
              <a:t>Klik om stijl te bewerken</a:t>
            </a:r>
            <a:endParaRPr lang="en-US"/>
          </a:p>
        </p:txBody>
      </p:sp>
      <p:sp>
        <p:nvSpPr>
          <p:cNvPr id="2" name="Date Placeholder 1"/>
          <p:cNvSpPr>
            <a:spLocks noGrp="1"/>
          </p:cNvSpPr>
          <p:nvPr>
            <p:ph type="dt" sz="half" idx="10"/>
          </p:nvPr>
        </p:nvSpPr>
        <p:spPr/>
        <p:txBody>
          <a:bodyPr/>
          <a:lstStyle/>
          <a:p>
            <a:fld id="{73D7E00A-486F-4252-8B1D-E32645521F49}" type="datetimeFigureOut">
              <a:rPr lang="en-US" smtClean="0"/>
              <a:t>4/26/2021</a:t>
            </a:fld>
            <a:endParaRPr lang="en-US"/>
          </a:p>
        </p:txBody>
      </p:sp>
      <p:sp>
        <p:nvSpPr>
          <p:cNvPr id="7" name="Footer Placeholder 6"/>
          <p:cNvSpPr>
            <a:spLocks noGrp="1"/>
          </p:cNvSpPr>
          <p:nvPr>
            <p:ph type="ftr" sz="quarter" idx="11"/>
          </p:nvPr>
        </p:nvSpPr>
        <p:spPr/>
        <p:txBody>
          <a:bodyPr/>
          <a:lstStyle/>
          <a:p>
            <a:endParaRPr lang="en-US"/>
          </a:p>
        </p:txBody>
      </p:sp>
      <p:sp>
        <p:nvSpPr>
          <p:cNvPr id="8" name="Slide Number Placeholder 7"/>
          <p:cNvSpPr>
            <a:spLocks noGrp="1"/>
          </p:cNvSpPr>
          <p:nvPr>
            <p:ph type="sldNum" sz="quarter" idx="12"/>
          </p:nvPr>
        </p:nvSpPr>
        <p:spPr/>
        <p:txBody>
          <a:bodyPr/>
          <a:lstStyle/>
          <a:p>
            <a:fld id="{4FAB73BC-B049-4115-A692-8D63A059BFB8}" type="slidenum">
              <a:rPr lang="en-US" smtClean="0"/>
              <a:t>‹nr.›</a:t>
            </a:fld>
            <a:endParaRPr lang="en-US"/>
          </a:p>
        </p:txBody>
      </p:sp>
    </p:spTree>
    <p:extLst>
      <p:ext uri="{BB962C8B-B14F-4D97-AF65-F5344CB8AC3E}">
        <p14:creationId xmlns:p14="http://schemas.microsoft.com/office/powerpoint/2010/main" val="38054992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Leeg">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8DDF5F92-E675-4B36-9A60-69A962A68675}" type="datetimeFigureOut">
              <a:rPr lang="en-US" smtClean="0"/>
              <a:t>4/26/2021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B73BC-B049-4115-A692-8D63A059BFB8}" type="slidenum">
              <a:rPr lang="en-US" smtClean="0"/>
              <a:t>‹nr.›</a:t>
            </a:fld>
            <a:endParaRPr lang="en-US"/>
          </a:p>
        </p:txBody>
      </p:sp>
    </p:spTree>
    <p:extLst>
      <p:ext uri="{BB962C8B-B14F-4D97-AF65-F5344CB8AC3E}">
        <p14:creationId xmlns:p14="http://schemas.microsoft.com/office/powerpoint/2010/main" val="5566434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192024" y="1143000"/>
            <a:ext cx="2125980" cy="2194560"/>
          </a:xfrm>
        </p:spPr>
        <p:txBody>
          <a:bodyPr anchor="b">
            <a:normAutofit/>
          </a:bodyPr>
          <a:lstStyle>
            <a:lvl1pPr>
              <a:defRPr sz="2800" b="0" baseline="0"/>
            </a:lvl1pPr>
          </a:lstStyle>
          <a:p>
            <a:r>
              <a:rPr lang="nl-NL"/>
              <a:t>Klik om stijl te bewerken</a:t>
            </a:r>
            <a:endParaRPr lang="en-US"/>
          </a:p>
        </p:txBody>
      </p:sp>
      <p:sp>
        <p:nvSpPr>
          <p:cNvPr id="3" name="Content Placeholder 2"/>
          <p:cNvSpPr>
            <a:spLocks noGrp="1"/>
          </p:cNvSpPr>
          <p:nvPr>
            <p:ph idx="1"/>
          </p:nvPr>
        </p:nvSpPr>
        <p:spPr>
          <a:xfrm>
            <a:off x="2900934" y="868680"/>
            <a:ext cx="54864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Text Placeholder 3"/>
          <p:cNvSpPr>
            <a:spLocks noGrp="1"/>
          </p:cNvSpPr>
          <p:nvPr>
            <p:ph type="body" sz="half" idx="2"/>
          </p:nvPr>
        </p:nvSpPr>
        <p:spPr>
          <a:xfrm>
            <a:off x="192024" y="3337560"/>
            <a:ext cx="2125980" cy="2560320"/>
          </a:xfrm>
        </p:spPr>
        <p:txBody>
          <a:bodyPr anchor="t">
            <a:normAutofit/>
          </a:bodyPr>
          <a:lstStyle>
            <a:lvl1pPr marL="0" indent="0">
              <a:lnSpc>
                <a:spcPct val="100000"/>
              </a:lnSpc>
              <a:spcBef>
                <a:spcPts val="800"/>
              </a:spcBef>
              <a:buNone/>
              <a:defRPr sz="125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Klikken om de tekststijl van het model te bewerken</a:t>
            </a:r>
          </a:p>
        </p:txBody>
      </p:sp>
      <p:sp>
        <p:nvSpPr>
          <p:cNvPr id="8" name="Date Placeholder 7"/>
          <p:cNvSpPr>
            <a:spLocks noGrp="1"/>
          </p:cNvSpPr>
          <p:nvPr>
            <p:ph type="dt" sz="half" idx="10"/>
          </p:nvPr>
        </p:nvSpPr>
        <p:spPr/>
        <p:txBody>
          <a:bodyPr/>
          <a:lstStyle/>
          <a:p>
            <a:fld id="{AF6E2C9B-5FA2-460D-9BE7-B0812FC2A6FF}" type="datetimeFigureOut">
              <a:rPr lang="en-US" smtClean="0"/>
              <a:t>4/26/2021</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4FAB73BC-B049-4115-A692-8D63A059BFB8}" type="slidenum">
              <a:rPr lang="en-US" smtClean="0"/>
              <a:pPr/>
              <a:t>‹nr.›</a:t>
            </a:fld>
            <a:endParaRPr lang="en-US"/>
          </a:p>
        </p:txBody>
      </p:sp>
    </p:spTree>
    <p:extLst>
      <p:ext uri="{BB962C8B-B14F-4D97-AF65-F5344CB8AC3E}">
        <p14:creationId xmlns:p14="http://schemas.microsoft.com/office/powerpoint/2010/main" val="2880744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192024" y="1143000"/>
            <a:ext cx="2125980" cy="2194560"/>
          </a:xfrm>
        </p:spPr>
        <p:txBody>
          <a:bodyPr anchor="b">
            <a:normAutofit/>
          </a:bodyPr>
          <a:lstStyle>
            <a:lvl1pPr>
              <a:defRPr sz="2800" b="0"/>
            </a:lvl1pPr>
          </a:lstStyle>
          <a:p>
            <a:r>
              <a:rPr lang="nl-NL"/>
              <a:t>Klik om stijl te bewerken</a:t>
            </a:r>
            <a:endParaRPr lang="en-US"/>
          </a:p>
        </p:txBody>
      </p:sp>
      <p:sp>
        <p:nvSpPr>
          <p:cNvPr id="3" name="Picture Placeholder 2"/>
          <p:cNvSpPr>
            <a:spLocks noGrp="1" noChangeAspect="1"/>
          </p:cNvSpPr>
          <p:nvPr>
            <p:ph type="pic" idx="1"/>
          </p:nvPr>
        </p:nvSpPr>
        <p:spPr>
          <a:xfrm>
            <a:off x="2677983" y="767419"/>
            <a:ext cx="6086423"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en-US"/>
          </a:p>
        </p:txBody>
      </p:sp>
      <p:sp>
        <p:nvSpPr>
          <p:cNvPr id="4" name="Text Placeholder 3"/>
          <p:cNvSpPr>
            <a:spLocks noGrp="1"/>
          </p:cNvSpPr>
          <p:nvPr>
            <p:ph type="body" sz="half" idx="2"/>
          </p:nvPr>
        </p:nvSpPr>
        <p:spPr>
          <a:xfrm>
            <a:off x="192024" y="3340602"/>
            <a:ext cx="2125980" cy="2560320"/>
          </a:xfrm>
        </p:spPr>
        <p:txBody>
          <a:bodyPr anchor="t">
            <a:normAutofit/>
          </a:bodyPr>
          <a:lstStyle>
            <a:lvl1pPr marL="0" indent="0">
              <a:lnSpc>
                <a:spcPct val="100000"/>
              </a:lnSpc>
              <a:spcBef>
                <a:spcPts val="800"/>
              </a:spcBef>
              <a:buNone/>
              <a:defRPr sz="125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Klikken om de tekststijl van het model te bewerken</a:t>
            </a:r>
          </a:p>
        </p:txBody>
      </p:sp>
      <p:sp>
        <p:nvSpPr>
          <p:cNvPr id="8" name="Date Placeholder 7"/>
          <p:cNvSpPr>
            <a:spLocks noGrp="1"/>
          </p:cNvSpPr>
          <p:nvPr>
            <p:ph type="dt" sz="half" idx="10"/>
          </p:nvPr>
        </p:nvSpPr>
        <p:spPr/>
        <p:txBody>
          <a:bodyPr/>
          <a:lstStyle/>
          <a:p>
            <a:fld id="{5586B75A-687E-405C-8A0B-8D00578BA2C3}" type="datetimeFigureOut">
              <a:rPr lang="en-US" smtClean="0"/>
              <a:pPr/>
              <a:t>4/26/2021</a:t>
            </a:fld>
            <a:endParaRPr lang="en-US"/>
          </a:p>
        </p:txBody>
      </p:sp>
      <p:sp>
        <p:nvSpPr>
          <p:cNvPr id="9" name="Footer Placeholder 8"/>
          <p:cNvSpPr>
            <a:spLocks noGrp="1"/>
          </p:cNvSpPr>
          <p:nvPr>
            <p:ph type="ftr" sz="quarter" idx="11"/>
          </p:nvPr>
        </p:nvSpPr>
        <p:spPr>
          <a:xfrm>
            <a:off x="2624326" y="6356351"/>
            <a:ext cx="4433638" cy="365125"/>
          </a:xfrm>
        </p:spPr>
        <p:txBody>
          <a:bodyPr/>
          <a:lstStyle/>
          <a:p>
            <a:endParaRPr lang="en-US"/>
          </a:p>
        </p:txBody>
      </p:sp>
      <p:sp>
        <p:nvSpPr>
          <p:cNvPr id="10" name="Slide Number Placeholder 9"/>
          <p:cNvSpPr>
            <a:spLocks noGrp="1"/>
          </p:cNvSpPr>
          <p:nvPr>
            <p:ph type="sldNum" sz="quarter" idx="12"/>
          </p:nvPr>
        </p:nvSpPr>
        <p:spPr/>
        <p:txBody>
          <a:bodyPr/>
          <a:lstStyle/>
          <a:p>
            <a:fld id="{4FAB73BC-B049-4115-A692-8D63A059BFB8}" type="slidenum">
              <a:rPr lang="en-US" smtClean="0"/>
              <a:pPr/>
              <a:t>‹nr.›</a:t>
            </a:fld>
            <a:endParaRPr lang="en-US"/>
          </a:p>
        </p:txBody>
      </p:sp>
    </p:spTree>
    <p:extLst>
      <p:ext uri="{BB962C8B-B14F-4D97-AF65-F5344CB8AC3E}">
        <p14:creationId xmlns:p14="http://schemas.microsoft.com/office/powerpoint/2010/main" val="13422008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a:p>
        </p:txBody>
      </p:sp>
      <p:sp>
        <p:nvSpPr>
          <p:cNvPr id="3" name="Vertical Text Placeholder 2"/>
          <p:cNvSpPr>
            <a:spLocks noGrp="1"/>
          </p:cNvSpPr>
          <p:nvPr>
            <p:ph type="body" orient="vert" idx="1"/>
          </p:nvPr>
        </p:nvSpPr>
        <p:spPr/>
        <p:txBody>
          <a:bodyPr vert="eaVert" ancho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7" name="Date Placeholder 6"/>
          <p:cNvSpPr>
            <a:spLocks noGrp="1"/>
          </p:cNvSpPr>
          <p:nvPr>
            <p:ph type="dt" sz="half" idx="10"/>
          </p:nvPr>
        </p:nvSpPr>
        <p:spPr/>
        <p:txBody>
          <a:bodyPr/>
          <a:lstStyle/>
          <a:p>
            <a:fld id="{5F4E5243-F52A-4D37-9694-EB26C6C31910}" type="datetimeFigureOut">
              <a:rPr lang="en-US" smtClean="0"/>
              <a:t>4/26/2021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AB73BC-B049-4115-A692-8D63A059BFB8}" type="slidenum">
              <a:rPr lang="en-US" smtClean="0"/>
              <a:t>‹nr.›</a:t>
            </a:fld>
            <a:endParaRPr lang="en-US"/>
          </a:p>
        </p:txBody>
      </p:sp>
    </p:spTree>
    <p:extLst>
      <p:ext uri="{BB962C8B-B14F-4D97-AF65-F5344CB8AC3E}">
        <p14:creationId xmlns:p14="http://schemas.microsoft.com/office/powerpoint/2010/main" val="6848822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85750" y="990600"/>
            <a:ext cx="2114550" cy="4953000"/>
          </a:xfrm>
        </p:spPr>
        <p:txBody>
          <a:bodyPr vert="eaVert"/>
          <a:lstStyle/>
          <a:p>
            <a:r>
              <a:rPr lang="nl-NL"/>
              <a:t>Klik om stijl te bewerken</a:t>
            </a:r>
            <a:endParaRPr lang="en-US"/>
          </a:p>
        </p:txBody>
      </p:sp>
      <p:sp>
        <p:nvSpPr>
          <p:cNvPr id="3" name="Vertical Text Placeholder 2"/>
          <p:cNvSpPr>
            <a:spLocks noGrp="1"/>
          </p:cNvSpPr>
          <p:nvPr>
            <p:ph type="body" orient="vert" idx="1"/>
          </p:nvPr>
        </p:nvSpPr>
        <p:spPr>
          <a:xfrm>
            <a:off x="2900934" y="868680"/>
            <a:ext cx="5486400" cy="5120640"/>
          </a:xfrm>
        </p:spPr>
        <p:txBody>
          <a:bodyPr vert="eaVert" ancho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7" name="Date Placeholder 6"/>
          <p:cNvSpPr>
            <a:spLocks noGrp="1"/>
          </p:cNvSpPr>
          <p:nvPr>
            <p:ph type="dt" sz="half" idx="10"/>
          </p:nvPr>
        </p:nvSpPr>
        <p:spPr/>
        <p:txBody>
          <a:bodyPr/>
          <a:lstStyle/>
          <a:p>
            <a:fld id="{3A77B6E1-634A-48DC-9E8B-D894023267EF}" type="datetimeFigureOut">
              <a:rPr lang="en-US" smtClean="0"/>
              <a:t>4/26/2021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AB73BC-B049-4115-A692-8D63A059BFB8}" type="slidenum">
              <a:rPr lang="en-US" smtClean="0"/>
              <a:t>‹nr.›</a:t>
            </a:fld>
            <a:endParaRPr lang="en-US"/>
          </a:p>
        </p:txBody>
      </p:sp>
    </p:spTree>
    <p:extLst>
      <p:ext uri="{BB962C8B-B14F-4D97-AF65-F5344CB8AC3E}">
        <p14:creationId xmlns:p14="http://schemas.microsoft.com/office/powerpoint/2010/main" val="13000804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2582693"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89689" y="1123838"/>
            <a:ext cx="2210612" cy="4601183"/>
          </a:xfrm>
          <a:prstGeom prst="rect">
            <a:avLst/>
          </a:prstGeom>
        </p:spPr>
        <p:txBody>
          <a:bodyPr vert="horz" lIns="91440" tIns="45720" rIns="91440" bIns="45720" rtlCol="0" anchor="ctr">
            <a:normAutofit/>
          </a:bodyPr>
          <a:lstStyle/>
          <a:p>
            <a:r>
              <a:rPr lang="nl-NL"/>
              <a:t>Klik om de stijl te bewerken</a:t>
            </a:r>
            <a:endParaRPr lang="en-US"/>
          </a:p>
        </p:txBody>
      </p:sp>
      <p:sp>
        <p:nvSpPr>
          <p:cNvPr id="38" name="Rectangle 37"/>
          <p:cNvSpPr/>
          <p:nvPr/>
        </p:nvSpPr>
        <p:spPr>
          <a:xfrm>
            <a:off x="8861898" y="758952"/>
            <a:ext cx="288036"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2901951" y="864108"/>
            <a:ext cx="5486400" cy="5120640"/>
          </a:xfrm>
          <a:prstGeom prst="rect">
            <a:avLst/>
          </a:prstGeom>
        </p:spPr>
        <p:txBody>
          <a:bodyPr vert="horz" lIns="91440" tIns="45720" rIns="91440" bIns="45720" rtlCol="0" anchor="ctr">
            <a:normAutofit/>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p:cNvSpPr>
            <a:spLocks noGrp="1"/>
          </p:cNvSpPr>
          <p:nvPr>
            <p:ph type="dt" sz="half" idx="2"/>
          </p:nvPr>
        </p:nvSpPr>
        <p:spPr>
          <a:xfrm>
            <a:off x="196849" y="6356351"/>
            <a:ext cx="2057400" cy="365125"/>
          </a:xfrm>
          <a:prstGeom prst="rect">
            <a:avLst/>
          </a:prstGeom>
        </p:spPr>
        <p:txBody>
          <a:bodyPr vert="horz" lIns="91440" tIns="45720" rIns="91440" bIns="45720" rtlCol="0" anchor="ctr"/>
          <a:lstStyle>
            <a:lvl1pPr algn="l">
              <a:defRPr sz="1000">
                <a:solidFill>
                  <a:schemeClr val="tx1">
                    <a:lumMod val="50000"/>
                    <a:lumOff val="50000"/>
                  </a:schemeClr>
                </a:solidFill>
              </a:defRPr>
            </a:lvl1pPr>
          </a:lstStyle>
          <a:p>
            <a:fld id="{5586B75A-687E-405C-8A0B-8D00578BA2C3}" type="datetimeFigureOut">
              <a:rPr lang="en-US" smtClean="0"/>
              <a:pPr/>
              <a:t>4/26/2021</a:t>
            </a:fld>
            <a:endParaRPr lang="en-US"/>
          </a:p>
        </p:txBody>
      </p:sp>
      <p:sp>
        <p:nvSpPr>
          <p:cNvPr id="5" name="Footer Placeholder 4"/>
          <p:cNvSpPr>
            <a:spLocks noGrp="1"/>
          </p:cNvSpPr>
          <p:nvPr>
            <p:ph type="ftr" sz="quarter" idx="3"/>
          </p:nvPr>
        </p:nvSpPr>
        <p:spPr>
          <a:xfrm>
            <a:off x="2901951" y="6356351"/>
            <a:ext cx="4433638" cy="365125"/>
          </a:xfrm>
          <a:prstGeom prst="rect">
            <a:avLst/>
          </a:prstGeom>
        </p:spPr>
        <p:txBody>
          <a:bodyPr vert="horz" lIns="91440" tIns="45720" rIns="91440" bIns="45720" rtlCol="0" anchor="ctr"/>
          <a:lstStyle>
            <a:lvl1pPr algn="l">
              <a:defRPr sz="1000">
                <a:solidFill>
                  <a:schemeClr val="tx1">
                    <a:lumMod val="50000"/>
                    <a:lumOff val="50000"/>
                  </a:schemeClr>
                </a:solidFill>
              </a:defRPr>
            </a:lvl1pPr>
          </a:lstStyle>
          <a:p>
            <a:endParaRPr lang="en-US"/>
          </a:p>
        </p:txBody>
      </p:sp>
      <p:sp>
        <p:nvSpPr>
          <p:cNvPr id="6" name="Slide Number Placeholder 5"/>
          <p:cNvSpPr>
            <a:spLocks noGrp="1"/>
          </p:cNvSpPr>
          <p:nvPr>
            <p:ph type="sldNum" sz="quarter" idx="4"/>
          </p:nvPr>
        </p:nvSpPr>
        <p:spPr>
          <a:xfrm>
            <a:off x="7975602" y="6356351"/>
            <a:ext cx="1148195" cy="365125"/>
          </a:xfrm>
          <a:prstGeom prst="rect">
            <a:avLst/>
          </a:prstGeom>
        </p:spPr>
        <p:txBody>
          <a:bodyPr vert="horz" lIns="91440" tIns="45720" rIns="91440" bIns="45720" rtlCol="0" anchor="ctr"/>
          <a:lstStyle>
            <a:lvl1pPr algn="r">
              <a:defRPr sz="1100" b="1">
                <a:solidFill>
                  <a:schemeClr val="accent1"/>
                </a:solidFill>
              </a:defRPr>
            </a:lvl1pPr>
          </a:lstStyle>
          <a:p>
            <a:fld id="{4FAB73BC-B049-4115-A692-8D63A059BFB8}" type="slidenum">
              <a:rPr lang="en-US" smtClean="0"/>
              <a:pPr/>
              <a:t>‹nr.›</a:t>
            </a:fld>
            <a:endParaRPr lang="en-US"/>
          </a:p>
        </p:txBody>
      </p:sp>
    </p:spTree>
    <p:extLst>
      <p:ext uri="{BB962C8B-B14F-4D97-AF65-F5344CB8AC3E}">
        <p14:creationId xmlns:p14="http://schemas.microsoft.com/office/powerpoint/2010/main" val="2742482178"/>
      </p:ext>
    </p:extLst>
  </p:cSld>
  <p:clrMap bg1="lt1" tx1="dk1" bg2="lt2" tx2="dk2" accent1="accent1" accent2="accent2" accent3="accent3" accent4="accent4" accent5="accent5" accent6="accent6" hlink="hlink" folHlink="folHlink"/>
  <p:sldLayoutIdLst>
    <p:sldLayoutId id="2147484250" r:id="rId1"/>
    <p:sldLayoutId id="2147484251" r:id="rId2"/>
    <p:sldLayoutId id="2147484252" r:id="rId3"/>
    <p:sldLayoutId id="2147484253" r:id="rId4"/>
    <p:sldLayoutId id="2147484254" r:id="rId5"/>
    <p:sldLayoutId id="2147484255" r:id="rId6"/>
    <p:sldLayoutId id="2147484256" r:id="rId7"/>
    <p:sldLayoutId id="2147484257" r:id="rId8"/>
    <p:sldLayoutId id="2147484258" r:id="rId9"/>
    <p:sldLayoutId id="2147484259" r:id="rId10"/>
    <p:sldLayoutId id="2147484260" r:id="rId11"/>
  </p:sldLayoutIdLst>
  <p:hf sldNum="0" hdr="0" ftr="0" dt="0"/>
  <p:txStyles>
    <p:titleStyle>
      <a:lvl1pPr algn="l" defTabSz="914400" rtl="0" eaLnBrk="1" latinLnBrk="0" hangingPunct="1">
        <a:lnSpc>
          <a:spcPct val="90000"/>
        </a:lnSpc>
        <a:spcBef>
          <a:spcPct val="0"/>
        </a:spcBef>
        <a:buNone/>
        <a:defRPr sz="30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19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7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5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tiff"/><Relationship Id="rId1" Type="http://schemas.openxmlformats.org/officeDocument/2006/relationships/slideLayout" Target="../slideLayouts/slideLayout7.xml"/><Relationship Id="rId5" Type="http://schemas.openxmlformats.org/officeDocument/2006/relationships/image" Target="../media/image4.emf"/><Relationship Id="rId4" Type="http://schemas.openxmlformats.org/officeDocument/2006/relationships/image" Target="../media/image3.emf"/></Relationships>
</file>

<file path=ppt/slides/_rels/slide2.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tiff"/><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6.emf"/><Relationship Id="rId4" Type="http://schemas.openxmlformats.org/officeDocument/2006/relationships/image" Target="../media/image9.emf"/></Relationships>
</file>

<file path=ppt/slides/_rels/slide4.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tiff"/><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6.emf"/><Relationship Id="rId4" Type="http://schemas.openxmlformats.org/officeDocument/2006/relationships/image" Target="../media/image9.emf"/></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6.emf"/><Relationship Id="rId1" Type="http://schemas.openxmlformats.org/officeDocument/2006/relationships/slideLayout" Target="../slideLayouts/slideLayout7.xml"/><Relationship Id="rId4" Type="http://schemas.openxmlformats.org/officeDocument/2006/relationships/image" Target="../media/image5.emf"/></Relationships>
</file>

<file path=ppt/slides/_rels/slide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13.em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13.emf"/><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8.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13.emf"/><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9.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13.emf"/><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6.emf"/></Relationships>
</file>

<file path=ppt/slides/_rels/slide11.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13.em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7.tiff"/><Relationship Id="rId1" Type="http://schemas.openxmlformats.org/officeDocument/2006/relationships/slideLayout" Target="../slideLayouts/slideLayout7.xml"/><Relationship Id="rId4" Type="http://schemas.openxmlformats.org/officeDocument/2006/relationships/image" Target="../media/image4.emf"/></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43BEF904-CAAD-324B-BA0B-4A817AEE358B}"/>
              </a:ext>
            </a:extLst>
          </p:cNvPr>
          <p:cNvPicPr>
            <a:picLocks noChangeAspect="1"/>
          </p:cNvPicPr>
          <p:nvPr/>
        </p:nvPicPr>
        <p:blipFill>
          <a:blip r:embed="rId3">
            <a:alphaModFix amt="85000"/>
          </a:blip>
          <a:stretch>
            <a:fillRect/>
          </a:stretch>
        </p:blipFill>
        <p:spPr>
          <a:xfrm>
            <a:off x="-1" y="-67455"/>
            <a:ext cx="9143999" cy="6925455"/>
          </a:xfrm>
          <a:prstGeom prst="rect">
            <a:avLst/>
          </a:prstGeom>
        </p:spPr>
      </p:pic>
      <p:pic>
        <p:nvPicPr>
          <p:cNvPr id="15" name="Afbeelding 14">
            <a:extLst>
              <a:ext uri="{FF2B5EF4-FFF2-40B4-BE49-F238E27FC236}">
                <a16:creationId xmlns:a16="http://schemas.microsoft.com/office/drawing/2014/main" id="{059A9E68-2750-C747-AB3B-ABE13E7CEA59}"/>
              </a:ext>
            </a:extLst>
          </p:cNvPr>
          <p:cNvPicPr>
            <a:picLocks noChangeAspect="1"/>
          </p:cNvPicPr>
          <p:nvPr/>
        </p:nvPicPr>
        <p:blipFill>
          <a:blip r:embed="rId4">
            <a:alphaModFix amt="90000"/>
          </a:blip>
          <a:stretch>
            <a:fillRect/>
          </a:stretch>
        </p:blipFill>
        <p:spPr>
          <a:xfrm>
            <a:off x="0" y="0"/>
            <a:ext cx="9144000" cy="6461615"/>
          </a:xfrm>
          <a:prstGeom prst="rect">
            <a:avLst/>
          </a:prstGeom>
        </p:spPr>
      </p:pic>
      <p:sp>
        <p:nvSpPr>
          <p:cNvPr id="16" name="Tekstvak 15">
            <a:extLst>
              <a:ext uri="{FF2B5EF4-FFF2-40B4-BE49-F238E27FC236}">
                <a16:creationId xmlns:a16="http://schemas.microsoft.com/office/drawing/2014/main" id="{2328E7E8-88D7-C343-8CB0-E333B950C143}"/>
              </a:ext>
            </a:extLst>
          </p:cNvPr>
          <p:cNvSpPr txBox="1"/>
          <p:nvPr/>
        </p:nvSpPr>
        <p:spPr>
          <a:xfrm>
            <a:off x="370330" y="4573548"/>
            <a:ext cx="3523131" cy="1938992"/>
          </a:xfrm>
          <a:prstGeom prst="rect">
            <a:avLst/>
          </a:prstGeom>
          <a:noFill/>
        </p:spPr>
        <p:txBody>
          <a:bodyPr wrap="square" rtlCol="0">
            <a:spAutoFit/>
          </a:bodyPr>
          <a:lstStyle/>
          <a:p>
            <a:r>
              <a:rPr lang="nl-NL" sz="3400">
                <a:solidFill>
                  <a:schemeClr val="bg1"/>
                </a:solidFill>
                <a:latin typeface="Nobel" panose="02000603030000020003" pitchFamily="2" charset="0"/>
              </a:rPr>
              <a:t>Beeldvormende Vergadering </a:t>
            </a:r>
          </a:p>
          <a:p>
            <a:r>
              <a:rPr lang="nl-NL" sz="3400">
                <a:solidFill>
                  <a:schemeClr val="bg1"/>
                </a:solidFill>
                <a:latin typeface="Nobel" panose="02000603030000020003" pitchFamily="2" charset="0"/>
              </a:rPr>
              <a:t>Omgevingsplan</a:t>
            </a:r>
          </a:p>
          <a:p>
            <a:endParaRPr lang="nl-NL"/>
          </a:p>
        </p:txBody>
      </p:sp>
      <p:pic>
        <p:nvPicPr>
          <p:cNvPr id="22" name="Afbeelding 21">
            <a:extLst>
              <a:ext uri="{FF2B5EF4-FFF2-40B4-BE49-F238E27FC236}">
                <a16:creationId xmlns:a16="http://schemas.microsoft.com/office/drawing/2014/main" id="{4A2B45B2-9AE7-864B-BC0E-6BFFA42C0D85}"/>
              </a:ext>
            </a:extLst>
          </p:cNvPr>
          <p:cNvPicPr>
            <a:picLocks noChangeAspect="1"/>
          </p:cNvPicPr>
          <p:nvPr/>
        </p:nvPicPr>
        <p:blipFill>
          <a:blip r:embed="rId5"/>
          <a:stretch>
            <a:fillRect/>
          </a:stretch>
        </p:blipFill>
        <p:spPr>
          <a:xfrm>
            <a:off x="7304365" y="214874"/>
            <a:ext cx="1391564" cy="1642673"/>
          </a:xfrm>
          <a:prstGeom prst="rect">
            <a:avLst/>
          </a:prstGeom>
        </p:spPr>
      </p:pic>
    </p:spTree>
    <p:extLst>
      <p:ext uri="{BB962C8B-B14F-4D97-AF65-F5344CB8AC3E}">
        <p14:creationId xmlns:p14="http://schemas.microsoft.com/office/powerpoint/2010/main" val="19296314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alpha val="20000"/>
          </a:schemeClr>
        </a:solidFill>
        <a:effectLst/>
      </p:bgPr>
    </p:bg>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005D5D17-5B49-294C-ADD5-E9A933549AE0}"/>
              </a:ext>
            </a:extLst>
          </p:cNvPr>
          <p:cNvPicPr>
            <a:picLocks noChangeAspect="1"/>
          </p:cNvPicPr>
          <p:nvPr/>
        </p:nvPicPr>
        <p:blipFill>
          <a:blip r:embed="rId2"/>
          <a:stretch>
            <a:fillRect/>
          </a:stretch>
        </p:blipFill>
        <p:spPr>
          <a:xfrm>
            <a:off x="0" y="0"/>
            <a:ext cx="4133169" cy="3570136"/>
          </a:xfrm>
          <a:prstGeom prst="rect">
            <a:avLst/>
          </a:prstGeom>
        </p:spPr>
      </p:pic>
      <p:pic>
        <p:nvPicPr>
          <p:cNvPr id="7" name="Afbeelding 6">
            <a:extLst>
              <a:ext uri="{FF2B5EF4-FFF2-40B4-BE49-F238E27FC236}">
                <a16:creationId xmlns:a16="http://schemas.microsoft.com/office/drawing/2014/main" id="{3D13385A-CF92-E440-867D-10E362DA2794}"/>
              </a:ext>
            </a:extLst>
          </p:cNvPr>
          <p:cNvPicPr>
            <a:picLocks noChangeAspect="1"/>
          </p:cNvPicPr>
          <p:nvPr/>
        </p:nvPicPr>
        <p:blipFill>
          <a:blip r:embed="rId3"/>
          <a:stretch>
            <a:fillRect/>
          </a:stretch>
        </p:blipFill>
        <p:spPr>
          <a:xfrm>
            <a:off x="497542" y="6058568"/>
            <a:ext cx="1703532" cy="570379"/>
          </a:xfrm>
          <a:prstGeom prst="rect">
            <a:avLst/>
          </a:prstGeom>
        </p:spPr>
      </p:pic>
      <p:sp>
        <p:nvSpPr>
          <p:cNvPr id="8" name="Tekstvak 7">
            <a:extLst>
              <a:ext uri="{FF2B5EF4-FFF2-40B4-BE49-F238E27FC236}">
                <a16:creationId xmlns:a16="http://schemas.microsoft.com/office/drawing/2014/main" id="{9BDE3743-BCBD-E14E-978F-570F12900416}"/>
              </a:ext>
            </a:extLst>
          </p:cNvPr>
          <p:cNvSpPr txBox="1"/>
          <p:nvPr/>
        </p:nvSpPr>
        <p:spPr>
          <a:xfrm>
            <a:off x="497542" y="315701"/>
            <a:ext cx="3186953" cy="477054"/>
          </a:xfrm>
          <a:prstGeom prst="rect">
            <a:avLst/>
          </a:prstGeom>
          <a:noFill/>
        </p:spPr>
        <p:txBody>
          <a:bodyPr wrap="square" rtlCol="0">
            <a:spAutoFit/>
          </a:bodyPr>
          <a:lstStyle/>
          <a:p>
            <a:r>
              <a:rPr lang="nl-NL" sz="2500">
                <a:solidFill>
                  <a:schemeClr val="bg1"/>
                </a:solidFill>
                <a:latin typeface="Nobel" panose="02000603030000020003" pitchFamily="2" charset="0"/>
              </a:rPr>
              <a:t>Agenda</a:t>
            </a:r>
          </a:p>
        </p:txBody>
      </p:sp>
      <p:sp>
        <p:nvSpPr>
          <p:cNvPr id="15" name="Tekstvak 14">
            <a:extLst>
              <a:ext uri="{FF2B5EF4-FFF2-40B4-BE49-F238E27FC236}">
                <a16:creationId xmlns:a16="http://schemas.microsoft.com/office/drawing/2014/main" id="{A6A386A9-5FB2-154B-9D4A-35346AE08CC8}"/>
              </a:ext>
            </a:extLst>
          </p:cNvPr>
          <p:cNvSpPr txBox="1"/>
          <p:nvPr/>
        </p:nvSpPr>
        <p:spPr>
          <a:xfrm>
            <a:off x="1973104" y="2082706"/>
            <a:ext cx="6492471" cy="3447098"/>
          </a:xfrm>
          <a:prstGeom prst="rect">
            <a:avLst/>
          </a:prstGeom>
          <a:noFill/>
        </p:spPr>
        <p:txBody>
          <a:bodyPr wrap="square" lIns="91440" tIns="45720" rIns="91440" bIns="45720" rtlCol="0" anchor="t">
            <a:noAutofit/>
          </a:bodyPr>
          <a:lstStyle/>
          <a:p>
            <a:r>
              <a:rPr lang="nl-NL" sz="2000" b="1">
                <a:solidFill>
                  <a:srgbClr val="62AFE2"/>
                </a:solidFill>
                <a:latin typeface="Calibri"/>
                <a:cs typeface="Calibri"/>
              </a:rPr>
              <a:t>Programma</a:t>
            </a:r>
          </a:p>
          <a:p>
            <a:endParaRPr lang="nl-NL">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nl-NL" sz="2000">
                <a:latin typeface="Nobel-Light"/>
                <a:cs typeface="Nobel-Light" panose="02000506020000020004" pitchFamily="2" charset="0"/>
              </a:rPr>
              <a:t>Quiz (</a:t>
            </a:r>
            <a:r>
              <a:rPr lang="nl-NL" sz="2000" err="1">
                <a:latin typeface="Nobel-Light"/>
                <a:cs typeface="Nobel-Light" panose="02000506020000020004" pitchFamily="2" charset="0"/>
              </a:rPr>
              <a:t>Kahoot</a:t>
            </a:r>
            <a:r>
              <a:rPr lang="nl-NL" sz="2000">
                <a:latin typeface="Nobel-Light"/>
                <a:cs typeface="Nobel-Light" panose="02000506020000020004" pitchFamily="2" charset="0"/>
              </a:rPr>
              <a:t>!)</a:t>
            </a:r>
          </a:p>
          <a:p>
            <a:pPr marL="342900" indent="-342900">
              <a:buFont typeface="Arial" panose="020B0604020202020204" pitchFamily="34" charset="0"/>
              <a:buChar char="•"/>
            </a:pPr>
            <a:r>
              <a:rPr lang="nl-NL" sz="2000">
                <a:latin typeface="Nobel-Light"/>
              </a:rPr>
              <a:t>(tijdelijk) omgevingsplan</a:t>
            </a:r>
          </a:p>
          <a:p>
            <a:pPr marL="342900" indent="-342900">
              <a:buFont typeface="Arial" panose="020B0604020202020204" pitchFamily="34" charset="0"/>
              <a:buChar char="•"/>
            </a:pPr>
            <a:r>
              <a:rPr lang="nl-NL" sz="2000">
                <a:latin typeface="Nobel-Light"/>
              </a:rPr>
              <a:t>Wat vormt de basis voor het omgevingsplan?</a:t>
            </a:r>
          </a:p>
          <a:p>
            <a:pPr marL="342900" indent="-342900">
              <a:buFont typeface="Arial" panose="020B0604020202020204" pitchFamily="34" charset="0"/>
              <a:buChar char="•"/>
            </a:pPr>
            <a:r>
              <a:rPr lang="nl-NL" sz="2000">
                <a:latin typeface="Nobel-Light"/>
              </a:rPr>
              <a:t>Inzicht in huidige situatie en toekomstige situatie vergunningverlening</a:t>
            </a:r>
          </a:p>
          <a:p>
            <a:pPr marL="342900" indent="-342900">
              <a:buFont typeface="Arial" panose="020B0604020202020204" pitchFamily="34" charset="0"/>
              <a:buChar char="•"/>
            </a:pPr>
            <a:r>
              <a:rPr lang="nl-NL" sz="2000">
                <a:latin typeface="Nobel-Light"/>
              </a:rPr>
              <a:t>Rol gemeenteraad</a:t>
            </a:r>
          </a:p>
          <a:p>
            <a:pPr marL="342900" indent="-342900">
              <a:buFont typeface="Arial" panose="020B0604020202020204" pitchFamily="34" charset="0"/>
              <a:buChar char="•"/>
            </a:pPr>
            <a:endParaRPr lang="nl-NL" sz="2000">
              <a:latin typeface="Nobel-Light" panose="02000506020000020004" pitchFamily="2" charset="0"/>
              <a:cs typeface="Nobel-Light" panose="02000506020000020004" pitchFamily="2" charset="0"/>
            </a:endParaRPr>
          </a:p>
          <a:p>
            <a:pPr marL="342900" indent="-342900">
              <a:buFont typeface="Arial" panose="020B0604020202020204" pitchFamily="34" charset="0"/>
              <a:buChar char="•"/>
            </a:pPr>
            <a:r>
              <a:rPr lang="nl-NL" sz="2000">
                <a:latin typeface="Nobel-Light"/>
                <a:cs typeface="Nobel-Light" panose="02000506020000020004" pitchFamily="2" charset="0"/>
              </a:rPr>
              <a:t>Bespreken voorbeelden in kleinere groepen en gezamenlijke terugkoppeling</a:t>
            </a:r>
          </a:p>
          <a:p>
            <a:pPr>
              <a:buFont typeface="Symbol" panose="020B0604020202020204" pitchFamily="34" charset="0"/>
              <a:buChar char="•"/>
            </a:pPr>
            <a:endParaRPr lang="nl-NL" sz="2000">
              <a:latin typeface="Nobel-Light" panose="02000506020000020004" pitchFamily="2" charset="0"/>
              <a:cs typeface="Nobel-Light" panose="02000506020000020004" pitchFamily="2" charset="0"/>
            </a:endParaRPr>
          </a:p>
        </p:txBody>
      </p:sp>
      <p:sp>
        <p:nvSpPr>
          <p:cNvPr id="10" name="Tekstvak 9">
            <a:extLst>
              <a:ext uri="{FF2B5EF4-FFF2-40B4-BE49-F238E27FC236}">
                <a16:creationId xmlns:a16="http://schemas.microsoft.com/office/drawing/2014/main" id="{68FA57AB-EBD6-554F-BBB1-FCF6A502922A}"/>
              </a:ext>
            </a:extLst>
          </p:cNvPr>
          <p:cNvSpPr txBox="1"/>
          <p:nvPr/>
        </p:nvSpPr>
        <p:spPr>
          <a:xfrm>
            <a:off x="6802166" y="6343758"/>
            <a:ext cx="4326193" cy="276999"/>
          </a:xfrm>
          <a:prstGeom prst="rect">
            <a:avLst/>
          </a:prstGeom>
          <a:noFill/>
        </p:spPr>
        <p:txBody>
          <a:bodyPr wrap="square" rtlCol="0">
            <a:spAutoFit/>
          </a:bodyPr>
          <a:lstStyle/>
          <a:p>
            <a:r>
              <a:rPr lang="nl-NL" sz="1200" i="1">
                <a:solidFill>
                  <a:srgbClr val="990B2E"/>
                </a:solidFill>
                <a:latin typeface="Calibri" panose="020F0502020204030204" pitchFamily="34" charset="0"/>
                <a:cs typeface="Calibri" panose="020F0502020204030204" pitchFamily="34" charset="0"/>
              </a:rPr>
              <a:t>BVV Omgevingsplan 22 april 2021</a:t>
            </a:r>
          </a:p>
        </p:txBody>
      </p:sp>
    </p:spTree>
    <p:extLst>
      <p:ext uri="{BB962C8B-B14F-4D97-AF65-F5344CB8AC3E}">
        <p14:creationId xmlns:p14="http://schemas.microsoft.com/office/powerpoint/2010/main" val="33451223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pic>
        <p:nvPicPr>
          <p:cNvPr id="13" name="Afbeelding 12">
            <a:extLst>
              <a:ext uri="{FF2B5EF4-FFF2-40B4-BE49-F238E27FC236}">
                <a16:creationId xmlns:a16="http://schemas.microsoft.com/office/drawing/2014/main" id="{AD34976D-8C35-E748-8264-7AF810FE0CC2}"/>
              </a:ext>
            </a:extLst>
          </p:cNvPr>
          <p:cNvPicPr>
            <a:picLocks noChangeAspect="1"/>
          </p:cNvPicPr>
          <p:nvPr/>
        </p:nvPicPr>
        <p:blipFill>
          <a:blip r:embed="rId3">
            <a:alphaModFix amt="95000"/>
          </a:blip>
          <a:stretch>
            <a:fillRect/>
          </a:stretch>
        </p:blipFill>
        <p:spPr>
          <a:xfrm>
            <a:off x="0" y="396385"/>
            <a:ext cx="9144000" cy="6461615"/>
          </a:xfrm>
          <a:prstGeom prst="rect">
            <a:avLst/>
          </a:prstGeom>
        </p:spPr>
      </p:pic>
      <p:pic>
        <p:nvPicPr>
          <p:cNvPr id="4" name="Afbeelding 3">
            <a:extLst>
              <a:ext uri="{FF2B5EF4-FFF2-40B4-BE49-F238E27FC236}">
                <a16:creationId xmlns:a16="http://schemas.microsoft.com/office/drawing/2014/main" id="{D583B72A-578D-0246-8C44-C67C7A35E193}"/>
              </a:ext>
            </a:extLst>
          </p:cNvPr>
          <p:cNvPicPr>
            <a:picLocks noChangeAspect="1"/>
          </p:cNvPicPr>
          <p:nvPr/>
        </p:nvPicPr>
        <p:blipFill>
          <a:blip r:embed="rId4"/>
          <a:stretch>
            <a:fillRect/>
          </a:stretch>
        </p:blipFill>
        <p:spPr>
          <a:xfrm>
            <a:off x="0" y="-7951"/>
            <a:ext cx="3820188" cy="3299791"/>
          </a:xfrm>
          <a:prstGeom prst="rect">
            <a:avLst/>
          </a:prstGeom>
        </p:spPr>
      </p:pic>
      <p:sp>
        <p:nvSpPr>
          <p:cNvPr id="6" name="Tekstvak 5">
            <a:extLst>
              <a:ext uri="{FF2B5EF4-FFF2-40B4-BE49-F238E27FC236}">
                <a16:creationId xmlns:a16="http://schemas.microsoft.com/office/drawing/2014/main" id="{6893AA3D-F148-A343-90A7-0F713EAE1B1D}"/>
              </a:ext>
            </a:extLst>
          </p:cNvPr>
          <p:cNvSpPr txBox="1"/>
          <p:nvPr/>
        </p:nvSpPr>
        <p:spPr>
          <a:xfrm>
            <a:off x="497542" y="315701"/>
            <a:ext cx="3186953" cy="477054"/>
          </a:xfrm>
          <a:prstGeom prst="rect">
            <a:avLst/>
          </a:prstGeom>
          <a:noFill/>
        </p:spPr>
        <p:txBody>
          <a:bodyPr wrap="square" lIns="91440" tIns="45720" rIns="91440" bIns="45720" rtlCol="0" anchor="t">
            <a:spAutoFit/>
          </a:bodyPr>
          <a:lstStyle/>
          <a:p>
            <a:r>
              <a:rPr lang="nl-NL" sz="2500" err="1">
                <a:solidFill>
                  <a:schemeClr val="bg1"/>
                </a:solidFill>
                <a:latin typeface="Nobel"/>
              </a:rPr>
              <a:t>Kahoot</a:t>
            </a:r>
            <a:r>
              <a:rPr lang="nl-NL" sz="2500">
                <a:solidFill>
                  <a:schemeClr val="bg1"/>
                </a:solidFill>
                <a:latin typeface="Nobel"/>
              </a:rPr>
              <a:t>!</a:t>
            </a:r>
            <a:endParaRPr lang="nl-NL" sz="2500" err="1">
              <a:solidFill>
                <a:schemeClr val="bg1"/>
              </a:solidFill>
              <a:latin typeface="Nobel" panose="02000603030000020003" pitchFamily="2" charset="0"/>
            </a:endParaRPr>
          </a:p>
        </p:txBody>
      </p:sp>
      <p:sp>
        <p:nvSpPr>
          <p:cNvPr id="9" name="Tekstvak 8">
            <a:extLst>
              <a:ext uri="{FF2B5EF4-FFF2-40B4-BE49-F238E27FC236}">
                <a16:creationId xmlns:a16="http://schemas.microsoft.com/office/drawing/2014/main" id="{32E6BC93-0610-F346-93C0-06C175B941B0}"/>
              </a:ext>
            </a:extLst>
          </p:cNvPr>
          <p:cNvSpPr txBox="1"/>
          <p:nvPr/>
        </p:nvSpPr>
        <p:spPr>
          <a:xfrm>
            <a:off x="6802166" y="6343758"/>
            <a:ext cx="4326193" cy="738664"/>
          </a:xfrm>
          <a:prstGeom prst="rect">
            <a:avLst/>
          </a:prstGeom>
          <a:noFill/>
        </p:spPr>
        <p:txBody>
          <a:bodyPr wrap="square" lIns="91440" tIns="45720" rIns="91440" bIns="45720" rtlCol="0" anchor="t">
            <a:spAutoFit/>
          </a:bodyPr>
          <a:lstStyle/>
          <a:p>
            <a:r>
              <a:rPr lang="nl-NL" sz="1200" i="1">
                <a:solidFill>
                  <a:schemeClr val="bg1"/>
                </a:solidFill>
                <a:latin typeface="Calibri"/>
                <a:cs typeface="Calibri"/>
              </a:rPr>
              <a:t>BVV Omgevingsplan 22 april 2021</a:t>
            </a:r>
            <a:endParaRPr lang="nl-NL" sz="1200">
              <a:solidFill>
                <a:schemeClr val="bg1"/>
              </a:solidFill>
              <a:ea typeface="+mn-lt"/>
              <a:cs typeface="+mn-lt"/>
            </a:endParaRPr>
          </a:p>
          <a:p>
            <a:endParaRPr lang="nl-NL" sz="1200" i="1">
              <a:solidFill>
                <a:schemeClr val="bg1"/>
              </a:solidFill>
              <a:latin typeface="Calibri" panose="020F0502020204030204" pitchFamily="34" charset="0"/>
              <a:cs typeface="Calibri" panose="020F0502020204030204" pitchFamily="34" charset="0"/>
            </a:endParaRPr>
          </a:p>
          <a:p>
            <a:endParaRPr lang="nl-NL"/>
          </a:p>
        </p:txBody>
      </p:sp>
      <p:pic>
        <p:nvPicPr>
          <p:cNvPr id="10" name="Afbeelding 9">
            <a:extLst>
              <a:ext uri="{FF2B5EF4-FFF2-40B4-BE49-F238E27FC236}">
                <a16:creationId xmlns:a16="http://schemas.microsoft.com/office/drawing/2014/main" id="{05F9A916-1BC6-5F45-B951-339F860D444D}"/>
              </a:ext>
            </a:extLst>
          </p:cNvPr>
          <p:cNvPicPr>
            <a:picLocks noChangeAspect="1"/>
          </p:cNvPicPr>
          <p:nvPr/>
        </p:nvPicPr>
        <p:blipFill>
          <a:blip r:embed="rId5"/>
          <a:stretch>
            <a:fillRect/>
          </a:stretch>
        </p:blipFill>
        <p:spPr>
          <a:xfrm>
            <a:off x="497542" y="6058568"/>
            <a:ext cx="1703532" cy="570379"/>
          </a:xfrm>
          <a:prstGeom prst="rect">
            <a:avLst/>
          </a:prstGeom>
        </p:spPr>
      </p:pic>
      <p:sp>
        <p:nvSpPr>
          <p:cNvPr id="11" name="Tekstvak 10">
            <a:extLst>
              <a:ext uri="{FF2B5EF4-FFF2-40B4-BE49-F238E27FC236}">
                <a16:creationId xmlns:a16="http://schemas.microsoft.com/office/drawing/2014/main" id="{FE9B1B03-9F00-D147-A79A-D18603347D52}"/>
              </a:ext>
            </a:extLst>
          </p:cNvPr>
          <p:cNvSpPr txBox="1"/>
          <p:nvPr/>
        </p:nvSpPr>
        <p:spPr>
          <a:xfrm>
            <a:off x="1466651" y="1542581"/>
            <a:ext cx="7215223" cy="4169222"/>
          </a:xfrm>
          <a:prstGeom prst="rect">
            <a:avLst/>
          </a:prstGeom>
          <a:noFill/>
        </p:spPr>
        <p:txBody>
          <a:bodyPr wrap="square" lIns="91440" tIns="45720" rIns="91440" bIns="45720" rtlCol="0" anchor="t">
            <a:noAutofit/>
          </a:bodyPr>
          <a:lstStyle/>
          <a:p>
            <a:r>
              <a:rPr lang="nl-NL" sz="1600" dirty="0">
                <a:cs typeface="Calibri"/>
              </a:rPr>
              <a:t>Ga naar kahoot.it</a:t>
            </a:r>
          </a:p>
          <a:p>
            <a:endParaRPr lang="nl-NL" sz="1600" dirty="0">
              <a:solidFill>
                <a:srgbClr val="000000"/>
              </a:solidFill>
              <a:cs typeface="Calibri" panose="020F0502020204030204"/>
            </a:endParaRPr>
          </a:p>
          <a:p>
            <a:endParaRPr lang="nl-NL" sz="1600" dirty="0">
              <a:solidFill>
                <a:srgbClr val="000000"/>
              </a:solidFill>
              <a:cs typeface="Calibri" panose="020F0502020204030204"/>
            </a:endParaRPr>
          </a:p>
          <a:p>
            <a:endParaRPr lang="nl-NL" sz="1600" dirty="0">
              <a:solidFill>
                <a:srgbClr val="000000"/>
              </a:solidFill>
              <a:cs typeface="Calibri" panose="020F0502020204030204"/>
            </a:endParaRPr>
          </a:p>
          <a:p>
            <a:endParaRPr lang="nl-NL" sz="1600" dirty="0">
              <a:solidFill>
                <a:srgbClr val="000000"/>
              </a:solidFill>
              <a:cs typeface="Calibri" panose="020F0502020204030204"/>
            </a:endParaRPr>
          </a:p>
          <a:p>
            <a:endParaRPr lang="nl-NL" sz="1600" dirty="0">
              <a:solidFill>
                <a:srgbClr val="000000"/>
              </a:solidFill>
              <a:cs typeface="Calibri" panose="020F0502020204030204"/>
            </a:endParaRPr>
          </a:p>
          <a:p>
            <a:endParaRPr lang="nl-NL" sz="1600" dirty="0">
              <a:solidFill>
                <a:srgbClr val="000000"/>
              </a:solidFill>
              <a:cs typeface="Calibri" panose="020F0502020204030204"/>
            </a:endParaRPr>
          </a:p>
          <a:p>
            <a:endParaRPr lang="nl-NL" sz="1600" dirty="0">
              <a:solidFill>
                <a:srgbClr val="000000"/>
              </a:solidFill>
              <a:cs typeface="Calibri" panose="020F0502020204030204"/>
            </a:endParaRPr>
          </a:p>
          <a:p>
            <a:endParaRPr lang="nl-NL" sz="1600" dirty="0">
              <a:solidFill>
                <a:srgbClr val="000000"/>
              </a:solidFill>
              <a:cs typeface="Calibri" panose="020F0502020204030204"/>
            </a:endParaRPr>
          </a:p>
          <a:p>
            <a:endParaRPr lang="nl-NL" sz="1600" dirty="0">
              <a:solidFill>
                <a:srgbClr val="000000"/>
              </a:solidFill>
              <a:cs typeface="Calibri" panose="020F0502020204030204"/>
            </a:endParaRPr>
          </a:p>
          <a:p>
            <a:endParaRPr lang="nl-NL" sz="1600" dirty="0">
              <a:solidFill>
                <a:srgbClr val="000000"/>
              </a:solidFill>
              <a:cs typeface="Calibri" panose="020F0502020204030204"/>
            </a:endParaRPr>
          </a:p>
          <a:p>
            <a:r>
              <a:rPr lang="nl-NL" sz="1600" dirty="0">
                <a:solidFill>
                  <a:srgbClr val="000000"/>
                </a:solidFill>
                <a:cs typeface="Calibri" panose="020F0502020204030204"/>
              </a:rPr>
              <a:t>Bij het starten van de quiz krijgt u van ons een game pin (nummer om in te loggen).</a:t>
            </a:r>
          </a:p>
          <a:p>
            <a:r>
              <a:rPr lang="nl-NL" sz="1600" dirty="0">
                <a:solidFill>
                  <a:srgbClr val="000000"/>
                </a:solidFill>
                <a:cs typeface="Calibri" panose="020F0502020204030204"/>
              </a:rPr>
              <a:t>Die vult u in. Daarna vult u uw naam in.</a:t>
            </a:r>
          </a:p>
          <a:p>
            <a:r>
              <a:rPr lang="nl-NL" sz="1600" dirty="0">
                <a:solidFill>
                  <a:srgbClr val="000000"/>
                </a:solidFill>
                <a:cs typeface="Calibri" panose="020F0502020204030204"/>
              </a:rPr>
              <a:t>De game pin is 426 5217</a:t>
            </a:r>
          </a:p>
          <a:p>
            <a:endParaRPr lang="nl-NL" sz="1600" dirty="0">
              <a:solidFill>
                <a:srgbClr val="000000"/>
              </a:solidFill>
              <a:cs typeface="Calibri" panose="020F0502020204030204"/>
            </a:endParaRPr>
          </a:p>
          <a:p>
            <a:r>
              <a:rPr lang="nl-NL" sz="1600" dirty="0">
                <a:solidFill>
                  <a:srgbClr val="000000"/>
                </a:solidFill>
                <a:cs typeface="Calibri" panose="020F0502020204030204"/>
              </a:rPr>
              <a:t>Wij starten daarna de Quiz (9 vragen).</a:t>
            </a:r>
          </a:p>
          <a:p>
            <a:endParaRPr lang="nl-NL" sz="1600" dirty="0">
              <a:solidFill>
                <a:srgbClr val="000000"/>
              </a:solidFill>
              <a:cs typeface="Calibri" panose="020F0502020204030204"/>
            </a:endParaRPr>
          </a:p>
          <a:p>
            <a:endParaRPr lang="nl-NL" dirty="0">
              <a:solidFill>
                <a:srgbClr val="62AFE2"/>
              </a:solidFill>
              <a:cs typeface="Calibri" panose="020F0502020204030204"/>
            </a:endParaRPr>
          </a:p>
        </p:txBody>
      </p:sp>
      <p:pic>
        <p:nvPicPr>
          <p:cNvPr id="2" name="Picture 2">
            <a:extLst>
              <a:ext uri="{FF2B5EF4-FFF2-40B4-BE49-F238E27FC236}">
                <a16:creationId xmlns:a16="http://schemas.microsoft.com/office/drawing/2014/main" id="{E52C86EB-8AF3-4B45-9FC6-3BC2875CCDE0}"/>
              </a:ext>
            </a:extLst>
          </p:cNvPr>
          <p:cNvPicPr>
            <a:picLocks noChangeAspect="1"/>
          </p:cNvPicPr>
          <p:nvPr/>
        </p:nvPicPr>
        <p:blipFill>
          <a:blip r:embed="rId6"/>
          <a:stretch>
            <a:fillRect/>
          </a:stretch>
        </p:blipFill>
        <p:spPr>
          <a:xfrm>
            <a:off x="3993888" y="1081822"/>
            <a:ext cx="3867307" cy="3126272"/>
          </a:xfrm>
          <a:prstGeom prst="rect">
            <a:avLst/>
          </a:prstGeom>
        </p:spPr>
      </p:pic>
    </p:spTree>
    <p:extLst>
      <p:ext uri="{BB962C8B-B14F-4D97-AF65-F5344CB8AC3E}">
        <p14:creationId xmlns:p14="http://schemas.microsoft.com/office/powerpoint/2010/main" val="41610874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pic>
        <p:nvPicPr>
          <p:cNvPr id="13" name="Afbeelding 12">
            <a:extLst>
              <a:ext uri="{FF2B5EF4-FFF2-40B4-BE49-F238E27FC236}">
                <a16:creationId xmlns:a16="http://schemas.microsoft.com/office/drawing/2014/main" id="{AD34976D-8C35-E748-8264-7AF810FE0CC2}"/>
              </a:ext>
            </a:extLst>
          </p:cNvPr>
          <p:cNvPicPr>
            <a:picLocks noChangeAspect="1"/>
          </p:cNvPicPr>
          <p:nvPr/>
        </p:nvPicPr>
        <p:blipFill>
          <a:blip r:embed="rId3">
            <a:alphaModFix amt="95000"/>
          </a:blip>
          <a:stretch>
            <a:fillRect/>
          </a:stretch>
        </p:blipFill>
        <p:spPr>
          <a:xfrm>
            <a:off x="0" y="396385"/>
            <a:ext cx="9144000" cy="6461615"/>
          </a:xfrm>
          <a:prstGeom prst="rect">
            <a:avLst/>
          </a:prstGeom>
        </p:spPr>
      </p:pic>
      <p:pic>
        <p:nvPicPr>
          <p:cNvPr id="4" name="Afbeelding 3">
            <a:extLst>
              <a:ext uri="{FF2B5EF4-FFF2-40B4-BE49-F238E27FC236}">
                <a16:creationId xmlns:a16="http://schemas.microsoft.com/office/drawing/2014/main" id="{D583B72A-578D-0246-8C44-C67C7A35E193}"/>
              </a:ext>
            </a:extLst>
          </p:cNvPr>
          <p:cNvPicPr>
            <a:picLocks noChangeAspect="1"/>
          </p:cNvPicPr>
          <p:nvPr/>
        </p:nvPicPr>
        <p:blipFill>
          <a:blip r:embed="rId4"/>
          <a:stretch>
            <a:fillRect/>
          </a:stretch>
        </p:blipFill>
        <p:spPr>
          <a:xfrm>
            <a:off x="0" y="-7951"/>
            <a:ext cx="3820188" cy="3299791"/>
          </a:xfrm>
          <a:prstGeom prst="rect">
            <a:avLst/>
          </a:prstGeom>
        </p:spPr>
      </p:pic>
      <p:sp>
        <p:nvSpPr>
          <p:cNvPr id="6" name="Tekstvak 5">
            <a:extLst>
              <a:ext uri="{FF2B5EF4-FFF2-40B4-BE49-F238E27FC236}">
                <a16:creationId xmlns:a16="http://schemas.microsoft.com/office/drawing/2014/main" id="{6893AA3D-F148-A343-90A7-0F713EAE1B1D}"/>
              </a:ext>
            </a:extLst>
          </p:cNvPr>
          <p:cNvSpPr txBox="1"/>
          <p:nvPr/>
        </p:nvSpPr>
        <p:spPr>
          <a:xfrm>
            <a:off x="393633" y="155114"/>
            <a:ext cx="4207150" cy="523220"/>
          </a:xfrm>
          <a:prstGeom prst="rect">
            <a:avLst/>
          </a:prstGeom>
          <a:noFill/>
        </p:spPr>
        <p:txBody>
          <a:bodyPr wrap="square" lIns="91440" tIns="45720" rIns="91440" bIns="45720" rtlCol="0" anchor="t">
            <a:spAutoFit/>
          </a:bodyPr>
          <a:lstStyle/>
          <a:p>
            <a:r>
              <a:rPr lang="nl-NL" sz="2800">
                <a:solidFill>
                  <a:schemeClr val="bg1"/>
                </a:solidFill>
                <a:latin typeface="Nobel"/>
              </a:rPr>
              <a:t>Waar doen w</a:t>
            </a:r>
            <a:r>
              <a:rPr lang="nl-NL" sz="2800">
                <a:latin typeface="Nobel"/>
              </a:rPr>
              <a:t>e het voor?</a:t>
            </a:r>
            <a:endParaRPr lang="nl-NL" sz="2800">
              <a:latin typeface="Nobel" panose="02000603030000020003" pitchFamily="2" charset="0"/>
            </a:endParaRPr>
          </a:p>
        </p:txBody>
      </p:sp>
      <p:sp>
        <p:nvSpPr>
          <p:cNvPr id="9" name="Tekstvak 8">
            <a:extLst>
              <a:ext uri="{FF2B5EF4-FFF2-40B4-BE49-F238E27FC236}">
                <a16:creationId xmlns:a16="http://schemas.microsoft.com/office/drawing/2014/main" id="{32E6BC93-0610-F346-93C0-06C175B941B0}"/>
              </a:ext>
            </a:extLst>
          </p:cNvPr>
          <p:cNvSpPr txBox="1"/>
          <p:nvPr/>
        </p:nvSpPr>
        <p:spPr>
          <a:xfrm>
            <a:off x="6802166" y="6343758"/>
            <a:ext cx="4326193" cy="738664"/>
          </a:xfrm>
          <a:prstGeom prst="rect">
            <a:avLst/>
          </a:prstGeom>
          <a:noFill/>
        </p:spPr>
        <p:txBody>
          <a:bodyPr wrap="square" lIns="91440" tIns="45720" rIns="91440" bIns="45720" rtlCol="0" anchor="t">
            <a:spAutoFit/>
          </a:bodyPr>
          <a:lstStyle/>
          <a:p>
            <a:r>
              <a:rPr lang="nl-NL" sz="1200" i="1">
                <a:solidFill>
                  <a:schemeClr val="bg1"/>
                </a:solidFill>
                <a:latin typeface="Calibri"/>
                <a:cs typeface="Calibri"/>
              </a:rPr>
              <a:t>BVV Omgevingsplan 22 april 2021</a:t>
            </a:r>
            <a:endParaRPr lang="nl-NL" sz="1200">
              <a:solidFill>
                <a:schemeClr val="bg1"/>
              </a:solidFill>
              <a:ea typeface="+mn-lt"/>
              <a:cs typeface="+mn-lt"/>
            </a:endParaRPr>
          </a:p>
          <a:p>
            <a:endParaRPr lang="nl-NL" sz="1200" i="1">
              <a:solidFill>
                <a:schemeClr val="bg1"/>
              </a:solidFill>
              <a:latin typeface="Calibri" panose="020F0502020204030204" pitchFamily="34" charset="0"/>
              <a:cs typeface="Calibri" panose="020F0502020204030204" pitchFamily="34" charset="0"/>
            </a:endParaRPr>
          </a:p>
          <a:p>
            <a:endParaRPr lang="nl-NL"/>
          </a:p>
        </p:txBody>
      </p:sp>
      <p:pic>
        <p:nvPicPr>
          <p:cNvPr id="10" name="Afbeelding 9">
            <a:extLst>
              <a:ext uri="{FF2B5EF4-FFF2-40B4-BE49-F238E27FC236}">
                <a16:creationId xmlns:a16="http://schemas.microsoft.com/office/drawing/2014/main" id="{05F9A916-1BC6-5F45-B951-339F860D444D}"/>
              </a:ext>
            </a:extLst>
          </p:cNvPr>
          <p:cNvPicPr>
            <a:picLocks noChangeAspect="1"/>
          </p:cNvPicPr>
          <p:nvPr/>
        </p:nvPicPr>
        <p:blipFill>
          <a:blip r:embed="rId5"/>
          <a:stretch>
            <a:fillRect/>
          </a:stretch>
        </p:blipFill>
        <p:spPr>
          <a:xfrm>
            <a:off x="497542" y="6058568"/>
            <a:ext cx="1703532" cy="570379"/>
          </a:xfrm>
          <a:prstGeom prst="rect">
            <a:avLst/>
          </a:prstGeom>
        </p:spPr>
      </p:pic>
      <p:sp>
        <p:nvSpPr>
          <p:cNvPr id="11" name="Tekstvak 10">
            <a:extLst>
              <a:ext uri="{FF2B5EF4-FFF2-40B4-BE49-F238E27FC236}">
                <a16:creationId xmlns:a16="http://schemas.microsoft.com/office/drawing/2014/main" id="{FE9B1B03-9F00-D147-A79A-D18603347D52}"/>
              </a:ext>
            </a:extLst>
          </p:cNvPr>
          <p:cNvSpPr txBox="1"/>
          <p:nvPr/>
        </p:nvSpPr>
        <p:spPr>
          <a:xfrm>
            <a:off x="1750039" y="1542581"/>
            <a:ext cx="7215223" cy="4169222"/>
          </a:xfrm>
          <a:prstGeom prst="rect">
            <a:avLst/>
          </a:prstGeom>
          <a:noFill/>
        </p:spPr>
        <p:txBody>
          <a:bodyPr wrap="square" lIns="91440" tIns="45720" rIns="91440" bIns="45720" rtlCol="0" anchor="t">
            <a:noAutofit/>
          </a:bodyPr>
          <a:lstStyle/>
          <a:p>
            <a:r>
              <a:rPr lang="nl-NL" sz="1600">
                <a:cs typeface="Calibri"/>
              </a:rPr>
              <a:t>Uitgangspunt is denken vanuit de inwoner of bedrijf: wat heeft die nodig?</a:t>
            </a:r>
            <a:endParaRPr lang="nl-NL" sz="1600"/>
          </a:p>
          <a:p>
            <a:endParaRPr lang="nl-NL" sz="1600">
              <a:solidFill>
                <a:srgbClr val="000000"/>
              </a:solidFill>
              <a:cs typeface="Calibri" panose="020F0502020204030204"/>
            </a:endParaRPr>
          </a:p>
          <a:p>
            <a:r>
              <a:rPr lang="nl-NL" sz="1600">
                <a:solidFill>
                  <a:srgbClr val="000000"/>
                </a:solidFill>
                <a:cs typeface="Calibri" panose="020F0502020204030204"/>
              </a:rPr>
              <a:t>Hoe maken we het hen zo gemakkelijk mogelijk, zonder onze basiswaarden los te laten? Dat houdt voor ons in dat we gaan voor zo kort mogelijke procedures, waar kan minder regels en vergunningen. </a:t>
            </a:r>
          </a:p>
          <a:p>
            <a:endParaRPr lang="nl-NL" sz="1600">
              <a:solidFill>
                <a:srgbClr val="000000"/>
              </a:solidFill>
              <a:cs typeface="Calibri" panose="020F0502020204030204"/>
            </a:endParaRPr>
          </a:p>
          <a:p>
            <a:r>
              <a:rPr lang="nl-NL" sz="1600">
                <a:solidFill>
                  <a:srgbClr val="000000"/>
                </a:solidFill>
                <a:cs typeface="Calibri" panose="020F0502020204030204"/>
              </a:rPr>
              <a:t>Vertrouwen en goede dienstverlening zijn daarbij leidend.</a:t>
            </a:r>
          </a:p>
          <a:p>
            <a:endParaRPr lang="nl-NL" sz="1600">
              <a:solidFill>
                <a:srgbClr val="000000"/>
              </a:solidFill>
              <a:cs typeface="Calibri" panose="020F0502020204030204"/>
            </a:endParaRPr>
          </a:p>
          <a:p>
            <a:endParaRPr lang="nl-NL" sz="1600">
              <a:solidFill>
                <a:srgbClr val="000000"/>
              </a:solidFill>
              <a:cs typeface="Calibri" panose="020F0502020204030204"/>
            </a:endParaRPr>
          </a:p>
          <a:p>
            <a:endParaRPr lang="nl-NL" sz="1600">
              <a:solidFill>
                <a:srgbClr val="000000"/>
              </a:solidFill>
              <a:cs typeface="Calibri" panose="020F0502020204030204"/>
            </a:endParaRPr>
          </a:p>
          <a:p>
            <a:endParaRPr lang="nl-NL">
              <a:solidFill>
                <a:srgbClr val="62AFE2"/>
              </a:solidFill>
              <a:cs typeface="Calibri" panose="020F0502020204030204"/>
            </a:endParaRPr>
          </a:p>
        </p:txBody>
      </p:sp>
      <p:pic>
        <p:nvPicPr>
          <p:cNvPr id="2" name="Picture 2">
            <a:extLst>
              <a:ext uri="{FF2B5EF4-FFF2-40B4-BE49-F238E27FC236}">
                <a16:creationId xmlns:a16="http://schemas.microsoft.com/office/drawing/2014/main" id="{528F16FA-ACEB-4672-9670-9376C033C8E8}"/>
              </a:ext>
            </a:extLst>
          </p:cNvPr>
          <p:cNvPicPr>
            <a:picLocks noChangeAspect="1"/>
          </p:cNvPicPr>
          <p:nvPr/>
        </p:nvPicPr>
        <p:blipFill>
          <a:blip r:embed="rId6"/>
          <a:stretch>
            <a:fillRect/>
          </a:stretch>
        </p:blipFill>
        <p:spPr>
          <a:xfrm>
            <a:off x="234268" y="3427618"/>
            <a:ext cx="8732142" cy="2222640"/>
          </a:xfrm>
          <a:prstGeom prst="rect">
            <a:avLst/>
          </a:prstGeom>
        </p:spPr>
      </p:pic>
    </p:spTree>
    <p:extLst>
      <p:ext uri="{BB962C8B-B14F-4D97-AF65-F5344CB8AC3E}">
        <p14:creationId xmlns:p14="http://schemas.microsoft.com/office/powerpoint/2010/main" val="29852285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vak 2">
            <a:extLst>
              <a:ext uri="{FF2B5EF4-FFF2-40B4-BE49-F238E27FC236}">
                <a16:creationId xmlns:a16="http://schemas.microsoft.com/office/drawing/2014/main" id="{F523D9E2-24C1-9A41-94ED-92409340DA21}"/>
              </a:ext>
            </a:extLst>
          </p:cNvPr>
          <p:cNvSpPr txBox="1"/>
          <p:nvPr/>
        </p:nvSpPr>
        <p:spPr>
          <a:xfrm>
            <a:off x="497542" y="315701"/>
            <a:ext cx="3186953" cy="477054"/>
          </a:xfrm>
          <a:prstGeom prst="rect">
            <a:avLst/>
          </a:prstGeom>
          <a:noFill/>
        </p:spPr>
        <p:txBody>
          <a:bodyPr wrap="square" rtlCol="0">
            <a:spAutoFit/>
          </a:bodyPr>
          <a:lstStyle/>
          <a:p>
            <a:r>
              <a:rPr lang="nl-NL" sz="2500" err="1">
                <a:solidFill>
                  <a:schemeClr val="bg1"/>
                </a:solidFill>
                <a:latin typeface="Nobel" panose="02000603030000020003" pitchFamily="2" charset="0"/>
              </a:rPr>
              <a:t>Investments</a:t>
            </a:r>
            <a:endParaRPr lang="nl-NL" sz="2500">
              <a:solidFill>
                <a:schemeClr val="bg1"/>
              </a:solidFill>
              <a:latin typeface="Nobel" panose="02000603030000020003" pitchFamily="2" charset="0"/>
            </a:endParaRPr>
          </a:p>
        </p:txBody>
      </p:sp>
      <p:pic>
        <p:nvPicPr>
          <p:cNvPr id="4" name="Afbeelding 3">
            <a:extLst>
              <a:ext uri="{FF2B5EF4-FFF2-40B4-BE49-F238E27FC236}">
                <a16:creationId xmlns:a16="http://schemas.microsoft.com/office/drawing/2014/main" id="{6FE17DAB-50EA-EF41-8D03-88EB196CABF6}"/>
              </a:ext>
            </a:extLst>
          </p:cNvPr>
          <p:cNvPicPr>
            <a:picLocks noChangeAspect="1"/>
          </p:cNvPicPr>
          <p:nvPr/>
        </p:nvPicPr>
        <p:blipFill>
          <a:blip r:embed="rId2"/>
          <a:stretch>
            <a:fillRect/>
          </a:stretch>
        </p:blipFill>
        <p:spPr>
          <a:xfrm>
            <a:off x="497542" y="6058568"/>
            <a:ext cx="1703532" cy="570379"/>
          </a:xfrm>
          <a:prstGeom prst="rect">
            <a:avLst/>
          </a:prstGeom>
        </p:spPr>
      </p:pic>
      <p:sp>
        <p:nvSpPr>
          <p:cNvPr id="5" name="Tekstvak 4">
            <a:extLst>
              <a:ext uri="{FF2B5EF4-FFF2-40B4-BE49-F238E27FC236}">
                <a16:creationId xmlns:a16="http://schemas.microsoft.com/office/drawing/2014/main" id="{F9DEE7B6-32D1-8742-B870-0A7DF9B02287}"/>
              </a:ext>
            </a:extLst>
          </p:cNvPr>
          <p:cNvSpPr txBox="1"/>
          <p:nvPr/>
        </p:nvSpPr>
        <p:spPr>
          <a:xfrm>
            <a:off x="6802166" y="6343758"/>
            <a:ext cx="4326193" cy="276999"/>
          </a:xfrm>
          <a:prstGeom prst="rect">
            <a:avLst/>
          </a:prstGeom>
          <a:noFill/>
        </p:spPr>
        <p:txBody>
          <a:bodyPr wrap="square" lIns="91440" tIns="45720" rIns="91440" bIns="45720" rtlCol="0" anchor="t">
            <a:spAutoFit/>
          </a:bodyPr>
          <a:lstStyle/>
          <a:p>
            <a:r>
              <a:rPr lang="nl-NL" sz="1200" i="1">
                <a:solidFill>
                  <a:srgbClr val="990B2E"/>
                </a:solidFill>
                <a:latin typeface="Calibri"/>
                <a:cs typeface="Calibri"/>
              </a:rPr>
              <a:t>BVV Omgevingsplan 22 april 2021</a:t>
            </a:r>
            <a:endParaRPr lang="nl-NL" sz="1200" i="1">
              <a:solidFill>
                <a:srgbClr val="990B2E"/>
              </a:solidFill>
              <a:latin typeface="Calibri" panose="020F0502020204030204" pitchFamily="34" charset="0"/>
              <a:cs typeface="Calibri" panose="020F0502020204030204" pitchFamily="34" charset="0"/>
            </a:endParaRPr>
          </a:p>
        </p:txBody>
      </p:sp>
      <p:pic>
        <p:nvPicPr>
          <p:cNvPr id="1026" name="Picture 2">
            <a:extLst>
              <a:ext uri="{FF2B5EF4-FFF2-40B4-BE49-F238E27FC236}">
                <a16:creationId xmlns:a16="http://schemas.microsoft.com/office/drawing/2014/main" id="{0A916AD6-D893-4B87-9BA1-324DF2FD8B7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91018" y="1732928"/>
            <a:ext cx="6399923" cy="4591050"/>
          </a:xfrm>
          <a:prstGeom prst="rect">
            <a:avLst/>
          </a:prstGeom>
          <a:noFill/>
          <a:extLst>
            <a:ext uri="{909E8E84-426E-40DD-AFC4-6F175D3DCCD1}">
              <a14:hiddenFill xmlns:a14="http://schemas.microsoft.com/office/drawing/2010/main">
                <a:solidFill>
                  <a:srgbClr val="FFFFFF"/>
                </a:solidFill>
              </a14:hiddenFill>
            </a:ext>
          </a:extLst>
        </p:spPr>
      </p:pic>
      <p:pic>
        <p:nvPicPr>
          <p:cNvPr id="8" name="Afbeelding 7">
            <a:extLst>
              <a:ext uri="{FF2B5EF4-FFF2-40B4-BE49-F238E27FC236}">
                <a16:creationId xmlns:a16="http://schemas.microsoft.com/office/drawing/2014/main" id="{77159999-54E5-EF46-B9A8-F560FFD15E36}"/>
              </a:ext>
            </a:extLst>
          </p:cNvPr>
          <p:cNvPicPr>
            <a:picLocks noChangeAspect="1"/>
          </p:cNvPicPr>
          <p:nvPr/>
        </p:nvPicPr>
        <p:blipFill>
          <a:blip r:embed="rId4"/>
          <a:stretch>
            <a:fillRect/>
          </a:stretch>
        </p:blipFill>
        <p:spPr>
          <a:xfrm>
            <a:off x="-1040" y="3830"/>
            <a:ext cx="4086966" cy="3531338"/>
          </a:xfrm>
          <a:prstGeom prst="rect">
            <a:avLst/>
          </a:prstGeom>
        </p:spPr>
      </p:pic>
      <p:sp>
        <p:nvSpPr>
          <p:cNvPr id="7" name="Tekstvak 6">
            <a:extLst>
              <a:ext uri="{FF2B5EF4-FFF2-40B4-BE49-F238E27FC236}">
                <a16:creationId xmlns:a16="http://schemas.microsoft.com/office/drawing/2014/main" id="{BF7D1074-6B56-544A-B2C0-0FCC1F9BA3A1}"/>
              </a:ext>
            </a:extLst>
          </p:cNvPr>
          <p:cNvSpPr txBox="1"/>
          <p:nvPr/>
        </p:nvSpPr>
        <p:spPr>
          <a:xfrm>
            <a:off x="500632" y="432527"/>
            <a:ext cx="6182139" cy="969496"/>
          </a:xfrm>
          <a:prstGeom prst="rect">
            <a:avLst/>
          </a:prstGeom>
          <a:noFill/>
        </p:spPr>
        <p:txBody>
          <a:bodyPr wrap="square" lIns="91440" tIns="45720" rIns="91440" bIns="45720" rtlCol="0" anchor="t">
            <a:spAutoFit/>
          </a:bodyPr>
          <a:lstStyle/>
          <a:p>
            <a:r>
              <a:rPr lang="nl-NL" sz="2500">
                <a:latin typeface="Calibri"/>
                <a:cs typeface="Calibri"/>
              </a:rPr>
              <a:t>Omgevingswet en haar</a:t>
            </a:r>
            <a:r>
              <a:rPr lang="nl-NL" sz="1600">
                <a:latin typeface="Calibri"/>
                <a:cs typeface="Calibri"/>
              </a:rPr>
              <a:t> </a:t>
            </a:r>
            <a:r>
              <a:rPr lang="nl-NL" sz="2500">
                <a:latin typeface="Calibri"/>
                <a:cs typeface="Calibri"/>
              </a:rPr>
              <a:t>instrumenten</a:t>
            </a:r>
          </a:p>
          <a:p>
            <a:endParaRPr lang="nl-NL" sz="1600">
              <a:latin typeface="Calibri" panose="020F0502020204030204" pitchFamily="34" charset="0"/>
              <a:cs typeface="Calibri" panose="020F0502020204030204" pitchFamily="34" charset="0"/>
            </a:endParaRPr>
          </a:p>
          <a:p>
            <a:endParaRPr lang="nl-NL" sz="160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377500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1C6D8D"/>
        </a:solidFill>
        <a:effectLst/>
      </p:bgPr>
    </p:bg>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B8B6E6C2-5FA3-414F-8E02-BD489DE7F112}"/>
              </a:ext>
            </a:extLst>
          </p:cNvPr>
          <p:cNvPicPr>
            <a:picLocks noChangeAspect="1"/>
          </p:cNvPicPr>
          <p:nvPr/>
        </p:nvPicPr>
        <p:blipFill>
          <a:blip r:embed="rId2"/>
          <a:stretch>
            <a:fillRect/>
          </a:stretch>
        </p:blipFill>
        <p:spPr>
          <a:xfrm>
            <a:off x="0" y="0"/>
            <a:ext cx="9144000" cy="6858000"/>
          </a:xfrm>
          <a:prstGeom prst="rect">
            <a:avLst/>
          </a:prstGeom>
        </p:spPr>
      </p:pic>
      <p:sp>
        <p:nvSpPr>
          <p:cNvPr id="3" name="Tekstvak 2">
            <a:extLst>
              <a:ext uri="{FF2B5EF4-FFF2-40B4-BE49-F238E27FC236}">
                <a16:creationId xmlns:a16="http://schemas.microsoft.com/office/drawing/2014/main" id="{917FFDB5-0C9C-7D47-A3E1-933AAE8CFDDD}"/>
              </a:ext>
            </a:extLst>
          </p:cNvPr>
          <p:cNvSpPr txBox="1"/>
          <p:nvPr/>
        </p:nvSpPr>
        <p:spPr>
          <a:xfrm>
            <a:off x="497542" y="196432"/>
            <a:ext cx="3186953" cy="553998"/>
          </a:xfrm>
          <a:prstGeom prst="rect">
            <a:avLst/>
          </a:prstGeom>
          <a:noFill/>
        </p:spPr>
        <p:txBody>
          <a:bodyPr wrap="square" lIns="91440" tIns="45720" rIns="91440" bIns="45720" rtlCol="0" anchor="t">
            <a:spAutoFit/>
          </a:bodyPr>
          <a:lstStyle/>
          <a:p>
            <a:r>
              <a:rPr lang="nl-NL" sz="3000">
                <a:solidFill>
                  <a:schemeClr val="bg1"/>
                </a:solidFill>
                <a:latin typeface="Nobel"/>
              </a:rPr>
              <a:t>Veranderingen</a:t>
            </a:r>
            <a:endParaRPr lang="en-US"/>
          </a:p>
        </p:txBody>
      </p:sp>
      <p:sp>
        <p:nvSpPr>
          <p:cNvPr id="4" name="Tekstvak 3">
            <a:extLst>
              <a:ext uri="{FF2B5EF4-FFF2-40B4-BE49-F238E27FC236}">
                <a16:creationId xmlns:a16="http://schemas.microsoft.com/office/drawing/2014/main" id="{CCA31DB3-7DFE-7A4E-8C19-8040A73CD64A}"/>
              </a:ext>
            </a:extLst>
          </p:cNvPr>
          <p:cNvSpPr txBox="1"/>
          <p:nvPr/>
        </p:nvSpPr>
        <p:spPr>
          <a:xfrm>
            <a:off x="6802166" y="6343758"/>
            <a:ext cx="4326193" cy="738664"/>
          </a:xfrm>
          <a:prstGeom prst="rect">
            <a:avLst/>
          </a:prstGeom>
          <a:noFill/>
        </p:spPr>
        <p:txBody>
          <a:bodyPr wrap="square" lIns="91440" tIns="45720" rIns="91440" bIns="45720" rtlCol="0" anchor="t">
            <a:spAutoFit/>
          </a:bodyPr>
          <a:lstStyle/>
          <a:p>
            <a:r>
              <a:rPr lang="nl-NL" sz="1200" i="1">
                <a:solidFill>
                  <a:schemeClr val="bg1"/>
                </a:solidFill>
                <a:latin typeface="Calibri"/>
                <a:cs typeface="Calibri"/>
              </a:rPr>
              <a:t>BVV Omgevingsplan 22 april 2021</a:t>
            </a:r>
            <a:endParaRPr lang="nl-NL" sz="1200">
              <a:solidFill>
                <a:schemeClr val="bg1"/>
              </a:solidFill>
              <a:ea typeface="+mn-lt"/>
              <a:cs typeface="+mn-lt"/>
            </a:endParaRPr>
          </a:p>
          <a:p>
            <a:endParaRPr lang="nl-NL" sz="1200" i="1">
              <a:solidFill>
                <a:schemeClr val="bg1"/>
              </a:solidFill>
              <a:latin typeface="Calibri" panose="020F0502020204030204" pitchFamily="34" charset="0"/>
              <a:cs typeface="Calibri" panose="020F0502020204030204" pitchFamily="34" charset="0"/>
            </a:endParaRPr>
          </a:p>
          <a:p>
            <a:endParaRPr lang="nl-NL"/>
          </a:p>
        </p:txBody>
      </p:sp>
      <p:sp>
        <p:nvSpPr>
          <p:cNvPr id="5" name="Tekstvak 4">
            <a:extLst>
              <a:ext uri="{FF2B5EF4-FFF2-40B4-BE49-F238E27FC236}">
                <a16:creationId xmlns:a16="http://schemas.microsoft.com/office/drawing/2014/main" id="{85403B18-5016-6646-B1B6-C4E176FBCE5C}"/>
              </a:ext>
            </a:extLst>
          </p:cNvPr>
          <p:cNvSpPr txBox="1"/>
          <p:nvPr/>
        </p:nvSpPr>
        <p:spPr>
          <a:xfrm>
            <a:off x="497542" y="1423901"/>
            <a:ext cx="7215223" cy="4169222"/>
          </a:xfrm>
          <a:prstGeom prst="rect">
            <a:avLst/>
          </a:prstGeom>
          <a:noFill/>
        </p:spPr>
        <p:txBody>
          <a:bodyPr wrap="square" lIns="91440" tIns="45720" rIns="91440" bIns="45720" rtlCol="0" anchor="t">
            <a:noAutofit/>
          </a:bodyPr>
          <a:lstStyle/>
          <a:p>
            <a:r>
              <a:rPr lang="nl-NL" sz="2400">
                <a:cs typeface="Calibri"/>
              </a:rPr>
              <a:t>Uitgangspunten: </a:t>
            </a:r>
          </a:p>
          <a:p>
            <a:endParaRPr lang="nl-NL" sz="1600">
              <a:cs typeface="Calibri"/>
            </a:endParaRPr>
          </a:p>
          <a:p>
            <a:pPr marL="285750" indent="-285750">
              <a:buFont typeface="Arial"/>
              <a:buChar char="•"/>
            </a:pPr>
            <a:r>
              <a:rPr lang="nl-NL">
                <a:cs typeface="Calibri"/>
              </a:rPr>
              <a:t>Vertrouwen en verminderen regeldruk;</a:t>
            </a:r>
          </a:p>
          <a:p>
            <a:pPr marL="285750" indent="-285750">
              <a:buFont typeface="Arial"/>
              <a:buChar char="•"/>
            </a:pPr>
            <a:r>
              <a:rPr lang="nl-NL">
                <a:cs typeface="Calibri"/>
              </a:rPr>
              <a:t>Van planologisch akkoord naar inpassing in fysieke leefomgeving;</a:t>
            </a:r>
          </a:p>
          <a:p>
            <a:pPr marL="285750" indent="-285750">
              <a:buFont typeface="Arial"/>
              <a:buChar char="•"/>
            </a:pPr>
            <a:r>
              <a:rPr lang="nl-NL">
                <a:cs typeface="Calibri"/>
              </a:rPr>
              <a:t>1 Omgevingsplan.</a:t>
            </a:r>
          </a:p>
          <a:p>
            <a:endParaRPr lang="nl-NL" sz="1600">
              <a:cs typeface="Calibri" panose="020F0502020204030204"/>
            </a:endParaRPr>
          </a:p>
          <a:p>
            <a:endParaRPr lang="nl-NL" sz="1600"/>
          </a:p>
          <a:p>
            <a:r>
              <a:rPr lang="nl-NL" sz="2400">
                <a:cs typeface="Calibri"/>
              </a:rPr>
              <a:t>Veranderingen: </a:t>
            </a:r>
          </a:p>
          <a:p>
            <a:endParaRPr lang="nl-NL" sz="1600"/>
          </a:p>
          <a:p>
            <a:pPr marL="285750" indent="-285750">
              <a:buFont typeface="Arial"/>
              <a:buChar char="•"/>
            </a:pPr>
            <a:r>
              <a:rPr lang="nl-NL"/>
              <a:t>Invoering Wet Kwaliteitsborging: bouwtechnisch gaat de toetsing eruit;</a:t>
            </a:r>
            <a:endParaRPr lang="en-US">
              <a:cs typeface="Calibri"/>
            </a:endParaRPr>
          </a:p>
          <a:p>
            <a:pPr marL="285750" indent="-285750">
              <a:buFont typeface="Arial"/>
              <a:buChar char="•"/>
            </a:pPr>
            <a:r>
              <a:rPr lang="nl-NL">
                <a:solidFill>
                  <a:srgbClr val="000000"/>
                </a:solidFill>
                <a:cs typeface="Calibri"/>
              </a:rPr>
              <a:t>Inrichting van DSO met vragenbomen.</a:t>
            </a:r>
          </a:p>
          <a:p>
            <a:endParaRPr lang="nl-NL" sz="1600">
              <a:solidFill>
                <a:srgbClr val="000000"/>
              </a:solidFill>
              <a:cs typeface="Calibri"/>
            </a:endParaRPr>
          </a:p>
          <a:p>
            <a:endParaRPr lang="nl-NL" sz="1600">
              <a:solidFill>
                <a:srgbClr val="000000"/>
              </a:solidFill>
              <a:cs typeface="Calibri"/>
            </a:endParaRPr>
          </a:p>
          <a:p>
            <a:endParaRPr lang="nl-NL">
              <a:solidFill>
                <a:srgbClr val="62AFE2"/>
              </a:solidFill>
              <a:cs typeface="Calibri" panose="020F0502020204030204"/>
            </a:endParaRPr>
          </a:p>
        </p:txBody>
      </p:sp>
      <p:pic>
        <p:nvPicPr>
          <p:cNvPr id="7" name="Afbeelding 6">
            <a:extLst>
              <a:ext uri="{FF2B5EF4-FFF2-40B4-BE49-F238E27FC236}">
                <a16:creationId xmlns:a16="http://schemas.microsoft.com/office/drawing/2014/main" id="{9E8200D9-3086-D64E-A4E0-87F8C4076352}"/>
              </a:ext>
            </a:extLst>
          </p:cNvPr>
          <p:cNvPicPr>
            <a:picLocks noChangeAspect="1"/>
          </p:cNvPicPr>
          <p:nvPr/>
        </p:nvPicPr>
        <p:blipFill>
          <a:blip r:embed="rId3"/>
          <a:stretch>
            <a:fillRect/>
          </a:stretch>
        </p:blipFill>
        <p:spPr>
          <a:xfrm>
            <a:off x="497542" y="6058568"/>
            <a:ext cx="1703532" cy="570379"/>
          </a:xfrm>
          <a:prstGeom prst="rect">
            <a:avLst/>
          </a:prstGeom>
        </p:spPr>
      </p:pic>
    </p:spTree>
    <p:extLst>
      <p:ext uri="{BB962C8B-B14F-4D97-AF65-F5344CB8AC3E}">
        <p14:creationId xmlns:p14="http://schemas.microsoft.com/office/powerpoint/2010/main" val="22875698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A3C900"/>
        </a:solidFill>
        <a:effectLst/>
      </p:bgPr>
    </p:bg>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B8B6E6C2-5FA3-414F-8E02-BD489DE7F112}"/>
              </a:ext>
            </a:extLst>
          </p:cNvPr>
          <p:cNvPicPr>
            <a:picLocks noChangeAspect="1"/>
          </p:cNvPicPr>
          <p:nvPr/>
        </p:nvPicPr>
        <p:blipFill>
          <a:blip r:embed="rId2"/>
          <a:stretch>
            <a:fillRect/>
          </a:stretch>
        </p:blipFill>
        <p:spPr>
          <a:xfrm>
            <a:off x="0" y="0"/>
            <a:ext cx="9144000" cy="6858000"/>
          </a:xfrm>
          <a:prstGeom prst="rect">
            <a:avLst/>
          </a:prstGeom>
        </p:spPr>
      </p:pic>
      <p:sp>
        <p:nvSpPr>
          <p:cNvPr id="3" name="Tekstvak 2">
            <a:extLst>
              <a:ext uri="{FF2B5EF4-FFF2-40B4-BE49-F238E27FC236}">
                <a16:creationId xmlns:a16="http://schemas.microsoft.com/office/drawing/2014/main" id="{917FFDB5-0C9C-7D47-A3E1-933AAE8CFDDD}"/>
              </a:ext>
            </a:extLst>
          </p:cNvPr>
          <p:cNvSpPr txBox="1"/>
          <p:nvPr/>
        </p:nvSpPr>
        <p:spPr>
          <a:xfrm>
            <a:off x="497542" y="196432"/>
            <a:ext cx="5491845" cy="553998"/>
          </a:xfrm>
          <a:prstGeom prst="rect">
            <a:avLst/>
          </a:prstGeom>
          <a:noFill/>
        </p:spPr>
        <p:txBody>
          <a:bodyPr wrap="square" lIns="91440" tIns="45720" rIns="91440" bIns="45720" rtlCol="0" anchor="t">
            <a:spAutoFit/>
          </a:bodyPr>
          <a:lstStyle/>
          <a:p>
            <a:r>
              <a:rPr lang="nl-NL" sz="3000">
                <a:solidFill>
                  <a:schemeClr val="bg1"/>
                </a:solidFill>
                <a:latin typeface="Nobel"/>
              </a:rPr>
              <a:t>(Tijdelijk) Omgevingsplan</a:t>
            </a:r>
          </a:p>
        </p:txBody>
      </p:sp>
      <p:sp>
        <p:nvSpPr>
          <p:cNvPr id="4" name="Tekstvak 3">
            <a:extLst>
              <a:ext uri="{FF2B5EF4-FFF2-40B4-BE49-F238E27FC236}">
                <a16:creationId xmlns:a16="http://schemas.microsoft.com/office/drawing/2014/main" id="{CCA31DB3-7DFE-7A4E-8C19-8040A73CD64A}"/>
              </a:ext>
            </a:extLst>
          </p:cNvPr>
          <p:cNvSpPr txBox="1"/>
          <p:nvPr/>
        </p:nvSpPr>
        <p:spPr>
          <a:xfrm>
            <a:off x="6802166" y="6343758"/>
            <a:ext cx="4326193" cy="738664"/>
          </a:xfrm>
          <a:prstGeom prst="rect">
            <a:avLst/>
          </a:prstGeom>
          <a:noFill/>
        </p:spPr>
        <p:txBody>
          <a:bodyPr wrap="square" lIns="91440" tIns="45720" rIns="91440" bIns="45720" rtlCol="0" anchor="t">
            <a:spAutoFit/>
          </a:bodyPr>
          <a:lstStyle/>
          <a:p>
            <a:r>
              <a:rPr lang="nl-NL" sz="1200" i="1">
                <a:solidFill>
                  <a:schemeClr val="bg1"/>
                </a:solidFill>
                <a:latin typeface="Calibri"/>
                <a:cs typeface="Calibri"/>
              </a:rPr>
              <a:t>BVV Omgevingsplan 22 april 2021</a:t>
            </a:r>
            <a:endParaRPr lang="nl-NL" sz="1200">
              <a:solidFill>
                <a:schemeClr val="bg1"/>
              </a:solidFill>
              <a:ea typeface="+mn-lt"/>
              <a:cs typeface="+mn-lt"/>
            </a:endParaRPr>
          </a:p>
          <a:p>
            <a:endParaRPr lang="nl-NL" sz="1200" i="1">
              <a:solidFill>
                <a:schemeClr val="bg1"/>
              </a:solidFill>
              <a:latin typeface="Calibri" panose="020F0502020204030204" pitchFamily="34" charset="0"/>
              <a:cs typeface="Calibri" panose="020F0502020204030204" pitchFamily="34" charset="0"/>
            </a:endParaRPr>
          </a:p>
          <a:p>
            <a:endParaRPr lang="nl-NL"/>
          </a:p>
        </p:txBody>
      </p:sp>
      <p:sp>
        <p:nvSpPr>
          <p:cNvPr id="5" name="Tekstvak 4">
            <a:extLst>
              <a:ext uri="{FF2B5EF4-FFF2-40B4-BE49-F238E27FC236}">
                <a16:creationId xmlns:a16="http://schemas.microsoft.com/office/drawing/2014/main" id="{85403B18-5016-6646-B1B6-C4E176FBCE5C}"/>
              </a:ext>
            </a:extLst>
          </p:cNvPr>
          <p:cNvSpPr txBox="1"/>
          <p:nvPr/>
        </p:nvSpPr>
        <p:spPr>
          <a:xfrm>
            <a:off x="926966" y="819516"/>
            <a:ext cx="7215223" cy="4463552"/>
          </a:xfrm>
          <a:prstGeom prst="rect">
            <a:avLst/>
          </a:prstGeom>
          <a:noFill/>
        </p:spPr>
        <p:txBody>
          <a:bodyPr wrap="square" rtlCol="0">
            <a:noAutofit/>
          </a:bodyPr>
          <a:lstStyle/>
          <a:p>
            <a:endParaRPr lang="nl-NL" sz="1600" b="1">
              <a:solidFill>
                <a:srgbClr val="A3C900"/>
              </a:solidFill>
              <a:latin typeface="Calibri" panose="020F0502020204030204" pitchFamily="34" charset="0"/>
              <a:cs typeface="Calibri" panose="020F0502020204030204" pitchFamily="34" charset="0"/>
            </a:endParaRPr>
          </a:p>
          <a:p>
            <a:endParaRPr lang="nl-NL" sz="1600" b="1">
              <a:solidFill>
                <a:srgbClr val="A3C900"/>
              </a:solidFill>
              <a:latin typeface="Calibri" panose="020F0502020204030204" pitchFamily="34" charset="0"/>
              <a:cs typeface="Calibri" panose="020F0502020204030204" pitchFamily="34" charset="0"/>
            </a:endParaRPr>
          </a:p>
          <a:p>
            <a:endParaRPr lang="nl-NL" sz="1600">
              <a:solidFill>
                <a:srgbClr val="A3C900"/>
              </a:solidFill>
            </a:endParaRPr>
          </a:p>
          <a:p>
            <a:endParaRPr lang="nl-NL" sz="1600">
              <a:solidFill>
                <a:srgbClr val="62AFE2"/>
              </a:solidFill>
            </a:endParaRPr>
          </a:p>
          <a:p>
            <a:endParaRPr lang="nl-NL">
              <a:solidFill>
                <a:srgbClr val="62AFE2"/>
              </a:solidFill>
            </a:endParaRPr>
          </a:p>
        </p:txBody>
      </p:sp>
      <p:pic>
        <p:nvPicPr>
          <p:cNvPr id="7" name="Afbeelding 6">
            <a:extLst>
              <a:ext uri="{FF2B5EF4-FFF2-40B4-BE49-F238E27FC236}">
                <a16:creationId xmlns:a16="http://schemas.microsoft.com/office/drawing/2014/main" id="{9E8200D9-3086-D64E-A4E0-87F8C4076352}"/>
              </a:ext>
            </a:extLst>
          </p:cNvPr>
          <p:cNvPicPr>
            <a:picLocks noChangeAspect="1"/>
          </p:cNvPicPr>
          <p:nvPr/>
        </p:nvPicPr>
        <p:blipFill>
          <a:blip r:embed="rId3"/>
          <a:stretch>
            <a:fillRect/>
          </a:stretch>
        </p:blipFill>
        <p:spPr>
          <a:xfrm>
            <a:off x="497542" y="6058568"/>
            <a:ext cx="1703532" cy="570379"/>
          </a:xfrm>
          <a:prstGeom prst="rect">
            <a:avLst/>
          </a:prstGeom>
        </p:spPr>
      </p:pic>
      <p:pic>
        <p:nvPicPr>
          <p:cNvPr id="2050" name="Picture 2">
            <a:extLst>
              <a:ext uri="{FF2B5EF4-FFF2-40B4-BE49-F238E27FC236}">
                <a16:creationId xmlns:a16="http://schemas.microsoft.com/office/drawing/2014/main" id="{3E58CA16-FA2C-4836-ABC7-8FB99F911DE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31060" y="819515"/>
            <a:ext cx="5425219" cy="2894231"/>
          </a:xfrm>
          <a:prstGeom prst="rect">
            <a:avLst/>
          </a:prstGeom>
          <a:noFill/>
          <a:extLst>
            <a:ext uri="{909E8E84-426E-40DD-AFC4-6F175D3DCCD1}">
              <a14:hiddenFill xmlns:a14="http://schemas.microsoft.com/office/drawing/2010/main">
                <a:solidFill>
                  <a:srgbClr val="FFFFFF"/>
                </a:solidFill>
              </a14:hiddenFill>
            </a:ext>
          </a:extLst>
        </p:spPr>
      </p:pic>
      <p:sp>
        <p:nvSpPr>
          <p:cNvPr id="11" name="Tekstvak 10">
            <a:extLst>
              <a:ext uri="{FF2B5EF4-FFF2-40B4-BE49-F238E27FC236}">
                <a16:creationId xmlns:a16="http://schemas.microsoft.com/office/drawing/2014/main" id="{DABA088E-9204-4A53-81B5-2A65113F79CA}"/>
              </a:ext>
            </a:extLst>
          </p:cNvPr>
          <p:cNvSpPr txBox="1"/>
          <p:nvPr/>
        </p:nvSpPr>
        <p:spPr>
          <a:xfrm>
            <a:off x="1106247" y="3789016"/>
            <a:ext cx="4622131" cy="2723823"/>
          </a:xfrm>
          <a:prstGeom prst="rect">
            <a:avLst/>
          </a:prstGeom>
          <a:noFill/>
        </p:spPr>
        <p:txBody>
          <a:bodyPr wrap="square" lIns="91440" tIns="45720" rIns="91440" bIns="45720" anchor="t">
            <a:spAutoFit/>
          </a:bodyPr>
          <a:lstStyle/>
          <a:p>
            <a:pPr algn="l" rtl="0" fontAlgn="base"/>
            <a:r>
              <a:rPr lang="nl-NL" b="0" i="0">
                <a:solidFill>
                  <a:srgbClr val="000000"/>
                </a:solidFill>
                <a:effectLst/>
                <a:latin typeface="Times New Roman"/>
                <a:cs typeface="Times New Roman"/>
              </a:rPr>
              <a:t> I</a:t>
            </a:r>
            <a:r>
              <a:rPr lang="nl-NL" b="0" i="0" u="none" strike="noStrike">
                <a:solidFill>
                  <a:srgbClr val="000000"/>
                </a:solidFill>
                <a:effectLst/>
                <a:latin typeface="Calibri"/>
                <a:cs typeface="Calibri"/>
              </a:rPr>
              <a:t>nput Omgevingsplan</a:t>
            </a:r>
            <a:r>
              <a:rPr lang="en-US" b="0" i="0">
                <a:solidFill>
                  <a:srgbClr val="000000"/>
                </a:solidFill>
                <a:effectLst/>
                <a:latin typeface="Calibri"/>
                <a:cs typeface="Calibri"/>
              </a:rPr>
              <a:t>​</a:t>
            </a:r>
          </a:p>
          <a:p>
            <a:pPr fontAlgn="base">
              <a:buFont typeface="Arial" panose="020B0604020202020204" pitchFamily="34" charset="0"/>
              <a:buChar char="•"/>
            </a:pPr>
            <a:r>
              <a:rPr lang="nl-NL">
                <a:solidFill>
                  <a:srgbClr val="000000"/>
                </a:solidFill>
                <a:latin typeface="Calibri"/>
                <a:cs typeface="Calibri"/>
              </a:rPr>
              <a:t> </a:t>
            </a:r>
            <a:r>
              <a:rPr lang="nl-NL" b="0" i="0" u="none" strike="noStrike">
                <a:solidFill>
                  <a:srgbClr val="000000"/>
                </a:solidFill>
                <a:effectLst/>
                <a:latin typeface="Calibri"/>
                <a:cs typeface="Calibri"/>
              </a:rPr>
              <a:t>Omgevingsvisie Hollands Kroon</a:t>
            </a:r>
            <a:r>
              <a:rPr lang="en-US" b="0" i="0">
                <a:solidFill>
                  <a:srgbClr val="000000"/>
                </a:solidFill>
                <a:effectLst/>
                <a:latin typeface="Calibri"/>
                <a:cs typeface="Calibri"/>
              </a:rPr>
              <a:t>​</a:t>
            </a:r>
          </a:p>
          <a:p>
            <a:pPr fontAlgn="base">
              <a:buFont typeface="Arial" panose="020B0604020202020204" pitchFamily="34" charset="0"/>
              <a:buChar char="•"/>
            </a:pPr>
            <a:r>
              <a:rPr lang="nl-NL">
                <a:solidFill>
                  <a:srgbClr val="000000"/>
                </a:solidFill>
                <a:latin typeface="Calibri"/>
                <a:cs typeface="Calibri"/>
              </a:rPr>
              <a:t> </a:t>
            </a:r>
            <a:r>
              <a:rPr lang="nl-NL" b="0" i="0" u="none" strike="noStrike">
                <a:solidFill>
                  <a:srgbClr val="000000"/>
                </a:solidFill>
                <a:effectLst/>
                <a:latin typeface="Calibri"/>
                <a:cs typeface="Calibri"/>
              </a:rPr>
              <a:t>Instructieregels Rijk &amp; Provincie</a:t>
            </a:r>
            <a:r>
              <a:rPr lang="en-US" b="0" i="0">
                <a:solidFill>
                  <a:srgbClr val="000000"/>
                </a:solidFill>
                <a:effectLst/>
                <a:latin typeface="Calibri"/>
                <a:cs typeface="Calibri"/>
              </a:rPr>
              <a:t>​</a:t>
            </a:r>
          </a:p>
          <a:p>
            <a:pPr fontAlgn="base">
              <a:buFont typeface="Arial" panose="020B0604020202020204" pitchFamily="34" charset="0"/>
              <a:buChar char="•"/>
            </a:pPr>
            <a:r>
              <a:rPr lang="nl-NL">
                <a:solidFill>
                  <a:srgbClr val="000000"/>
                </a:solidFill>
                <a:latin typeface="Calibri"/>
                <a:cs typeface="Calibri"/>
              </a:rPr>
              <a:t> </a:t>
            </a:r>
            <a:r>
              <a:rPr lang="nl-NL" b="0" i="0" u="none" strike="noStrike">
                <a:solidFill>
                  <a:srgbClr val="000000"/>
                </a:solidFill>
                <a:effectLst/>
                <a:latin typeface="Calibri"/>
                <a:cs typeface="Calibri"/>
              </a:rPr>
              <a:t>Plaatselijke verordeningen –</a:t>
            </a:r>
            <a:r>
              <a:rPr lang="nl-NL">
                <a:solidFill>
                  <a:srgbClr val="000000"/>
                </a:solidFill>
                <a:latin typeface="Calibri"/>
                <a:cs typeface="Calibri"/>
              </a:rPr>
              <a:t>         </a:t>
            </a:r>
            <a:r>
              <a:rPr lang="nl-NL" b="0" i="0" u="none" strike="noStrike">
                <a:solidFill>
                  <a:srgbClr val="000000"/>
                </a:solidFill>
                <a:effectLst/>
                <a:latin typeface="Calibri"/>
                <a:cs typeface="Calibri"/>
              </a:rPr>
              <a:t>Verordening</a:t>
            </a:r>
            <a:r>
              <a:rPr lang="nl-NL">
                <a:solidFill>
                  <a:srgbClr val="000000"/>
                </a:solidFill>
                <a:latin typeface="Calibri"/>
                <a:cs typeface="Calibri"/>
              </a:rPr>
              <a:t> </a:t>
            </a:r>
            <a:r>
              <a:rPr lang="nl-NL" b="0" i="0" u="none" strike="noStrike">
                <a:solidFill>
                  <a:srgbClr val="000000"/>
                </a:solidFill>
                <a:effectLst/>
                <a:latin typeface="Calibri"/>
                <a:cs typeface="Calibri"/>
              </a:rPr>
              <a:t>Fysieke Leefomgeving</a:t>
            </a:r>
            <a:r>
              <a:rPr lang="en-US" b="0" i="0">
                <a:solidFill>
                  <a:srgbClr val="000000"/>
                </a:solidFill>
                <a:effectLst/>
                <a:latin typeface="Calibri"/>
                <a:cs typeface="Calibri"/>
              </a:rPr>
              <a:t>​</a:t>
            </a:r>
          </a:p>
          <a:p>
            <a:pPr fontAlgn="base">
              <a:buFont typeface="Arial" panose="020B0604020202020204" pitchFamily="34" charset="0"/>
              <a:buChar char="•"/>
            </a:pPr>
            <a:r>
              <a:rPr lang="nl-NL">
                <a:solidFill>
                  <a:srgbClr val="000000"/>
                </a:solidFill>
                <a:latin typeface="Calibri"/>
                <a:cs typeface="Calibri"/>
              </a:rPr>
              <a:t> </a:t>
            </a:r>
            <a:r>
              <a:rPr lang="nl-NL" b="0" i="0" u="none" strike="noStrike">
                <a:solidFill>
                  <a:srgbClr val="000000"/>
                </a:solidFill>
                <a:effectLst/>
                <a:latin typeface="Calibri"/>
                <a:cs typeface="Calibri"/>
              </a:rPr>
              <a:t>Huidige ruimtelijke plannen</a:t>
            </a:r>
            <a:r>
              <a:rPr lang="en-US" b="0" i="0">
                <a:solidFill>
                  <a:srgbClr val="000000"/>
                </a:solidFill>
                <a:effectLst/>
                <a:latin typeface="Calibri"/>
                <a:cs typeface="Calibri"/>
              </a:rPr>
              <a:t>​</a:t>
            </a:r>
          </a:p>
          <a:p>
            <a:pPr fontAlgn="base">
              <a:buFont typeface="Arial" panose="020B0604020202020204" pitchFamily="34" charset="0"/>
              <a:buChar char="•"/>
            </a:pPr>
            <a:r>
              <a:rPr lang="nl-NL">
                <a:solidFill>
                  <a:srgbClr val="000000"/>
                </a:solidFill>
                <a:latin typeface="Calibri"/>
                <a:cs typeface="Calibri"/>
              </a:rPr>
              <a:t> </a:t>
            </a:r>
            <a:r>
              <a:rPr lang="nl-NL" b="0" i="0" u="none" strike="noStrike">
                <a:solidFill>
                  <a:srgbClr val="000000"/>
                </a:solidFill>
                <a:effectLst/>
                <a:latin typeface="Calibri"/>
                <a:cs typeface="Calibri"/>
              </a:rPr>
              <a:t>Bruidsschat</a:t>
            </a:r>
            <a:endParaRPr lang="en-US" b="0" i="0">
              <a:solidFill>
                <a:srgbClr val="000000"/>
              </a:solidFill>
              <a:effectLst/>
              <a:latin typeface="Calibri"/>
              <a:cs typeface="Calibri"/>
            </a:endParaRPr>
          </a:p>
          <a:p>
            <a:pPr marL="285750" indent="-285750">
              <a:lnSpc>
                <a:spcPct val="150000"/>
              </a:lnSpc>
              <a:buFont typeface="Arial,Sans-Serif" panose="020B0604020202020204" pitchFamily="34" charset="0"/>
              <a:buChar char="•"/>
            </a:pPr>
            <a:endParaRPr lang="nl-NL">
              <a:cs typeface="Calibri"/>
            </a:endParaRPr>
          </a:p>
          <a:p>
            <a:endParaRPr lang="nl-NL">
              <a:cs typeface="Calibri"/>
            </a:endParaRPr>
          </a:p>
        </p:txBody>
      </p:sp>
    </p:spTree>
    <p:extLst>
      <p:ext uri="{BB962C8B-B14F-4D97-AF65-F5344CB8AC3E}">
        <p14:creationId xmlns:p14="http://schemas.microsoft.com/office/powerpoint/2010/main" val="17221617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728004"/>
        </a:solidFill>
        <a:effectLst/>
      </p:bgPr>
    </p:bg>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B8B6E6C2-5FA3-414F-8E02-BD489DE7F112}"/>
              </a:ext>
            </a:extLst>
          </p:cNvPr>
          <p:cNvPicPr>
            <a:picLocks noChangeAspect="1"/>
          </p:cNvPicPr>
          <p:nvPr/>
        </p:nvPicPr>
        <p:blipFill>
          <a:blip r:embed="rId2"/>
          <a:stretch>
            <a:fillRect/>
          </a:stretch>
        </p:blipFill>
        <p:spPr>
          <a:xfrm>
            <a:off x="0" y="0"/>
            <a:ext cx="9144000" cy="6858000"/>
          </a:xfrm>
          <a:prstGeom prst="rect">
            <a:avLst/>
          </a:prstGeom>
        </p:spPr>
      </p:pic>
      <p:sp>
        <p:nvSpPr>
          <p:cNvPr id="3" name="Tekstvak 2">
            <a:extLst>
              <a:ext uri="{FF2B5EF4-FFF2-40B4-BE49-F238E27FC236}">
                <a16:creationId xmlns:a16="http://schemas.microsoft.com/office/drawing/2014/main" id="{917FFDB5-0C9C-7D47-A3E1-933AAE8CFDDD}"/>
              </a:ext>
            </a:extLst>
          </p:cNvPr>
          <p:cNvSpPr txBox="1"/>
          <p:nvPr/>
        </p:nvSpPr>
        <p:spPr>
          <a:xfrm>
            <a:off x="497542" y="196432"/>
            <a:ext cx="6595358" cy="553998"/>
          </a:xfrm>
          <a:prstGeom prst="rect">
            <a:avLst/>
          </a:prstGeom>
          <a:noFill/>
        </p:spPr>
        <p:txBody>
          <a:bodyPr wrap="square" lIns="91440" tIns="45720" rIns="91440" bIns="45720" rtlCol="0" anchor="t">
            <a:spAutoFit/>
          </a:bodyPr>
          <a:lstStyle/>
          <a:p>
            <a:r>
              <a:rPr lang="nl-NL" sz="3000">
                <a:solidFill>
                  <a:schemeClr val="bg1"/>
                </a:solidFill>
                <a:latin typeface="Nobel"/>
              </a:rPr>
              <a:t>Verordening Fysieke Leefomgeving</a:t>
            </a:r>
            <a:endParaRPr lang="nl-NL" sz="3000">
              <a:solidFill>
                <a:schemeClr val="bg1"/>
              </a:solidFill>
              <a:latin typeface="Nobel" panose="02000603030000020003" pitchFamily="2" charset="0"/>
            </a:endParaRPr>
          </a:p>
        </p:txBody>
      </p:sp>
      <p:sp>
        <p:nvSpPr>
          <p:cNvPr id="4" name="Tekstvak 3">
            <a:extLst>
              <a:ext uri="{FF2B5EF4-FFF2-40B4-BE49-F238E27FC236}">
                <a16:creationId xmlns:a16="http://schemas.microsoft.com/office/drawing/2014/main" id="{CCA31DB3-7DFE-7A4E-8C19-8040A73CD64A}"/>
              </a:ext>
            </a:extLst>
          </p:cNvPr>
          <p:cNvSpPr txBox="1"/>
          <p:nvPr/>
        </p:nvSpPr>
        <p:spPr>
          <a:xfrm>
            <a:off x="6802166" y="6343758"/>
            <a:ext cx="4326193" cy="738664"/>
          </a:xfrm>
          <a:prstGeom prst="rect">
            <a:avLst/>
          </a:prstGeom>
          <a:noFill/>
        </p:spPr>
        <p:txBody>
          <a:bodyPr wrap="square" lIns="91440" tIns="45720" rIns="91440" bIns="45720" rtlCol="0" anchor="t">
            <a:spAutoFit/>
          </a:bodyPr>
          <a:lstStyle/>
          <a:p>
            <a:r>
              <a:rPr lang="nl-NL" sz="1200" i="1">
                <a:solidFill>
                  <a:schemeClr val="bg1"/>
                </a:solidFill>
                <a:latin typeface="Calibri"/>
                <a:cs typeface="Calibri"/>
              </a:rPr>
              <a:t>BVV Omgevingsplan 22 april 2021</a:t>
            </a:r>
            <a:endParaRPr lang="nl-NL" sz="1200">
              <a:solidFill>
                <a:schemeClr val="bg1"/>
              </a:solidFill>
              <a:ea typeface="+mn-lt"/>
              <a:cs typeface="+mn-lt"/>
            </a:endParaRPr>
          </a:p>
          <a:p>
            <a:endParaRPr lang="nl-NL" sz="1200" i="1">
              <a:solidFill>
                <a:schemeClr val="bg1"/>
              </a:solidFill>
              <a:latin typeface="Calibri" panose="020F0502020204030204" pitchFamily="34" charset="0"/>
              <a:cs typeface="Calibri" panose="020F0502020204030204" pitchFamily="34" charset="0"/>
            </a:endParaRPr>
          </a:p>
          <a:p>
            <a:endParaRPr lang="nl-NL"/>
          </a:p>
        </p:txBody>
      </p:sp>
      <p:sp>
        <p:nvSpPr>
          <p:cNvPr id="5" name="Tekstvak 4">
            <a:extLst>
              <a:ext uri="{FF2B5EF4-FFF2-40B4-BE49-F238E27FC236}">
                <a16:creationId xmlns:a16="http://schemas.microsoft.com/office/drawing/2014/main" id="{85403B18-5016-6646-B1B6-C4E176FBCE5C}"/>
              </a:ext>
            </a:extLst>
          </p:cNvPr>
          <p:cNvSpPr txBox="1"/>
          <p:nvPr/>
        </p:nvSpPr>
        <p:spPr>
          <a:xfrm>
            <a:off x="446056" y="1099049"/>
            <a:ext cx="7215223" cy="4890032"/>
          </a:xfrm>
          <a:prstGeom prst="rect">
            <a:avLst/>
          </a:prstGeom>
          <a:noFill/>
        </p:spPr>
        <p:txBody>
          <a:bodyPr wrap="square" lIns="91440" tIns="45720" rIns="91440" bIns="45720" rtlCol="0" anchor="t">
            <a:noAutofit/>
          </a:bodyPr>
          <a:lstStyle/>
          <a:p>
            <a:endParaRPr lang="nl-NL" sz="1600"/>
          </a:p>
          <a:p>
            <a:r>
              <a:rPr lang="nl-NL" sz="1600" b="1">
                <a:solidFill>
                  <a:srgbClr val="728004"/>
                </a:solidFill>
                <a:latin typeface="Calibri"/>
                <a:cs typeface="Calibri"/>
              </a:rPr>
              <a:t>In</a:t>
            </a:r>
            <a:r>
              <a:rPr lang="nl-NL" sz="1600" b="1">
                <a:solidFill>
                  <a:srgbClr val="728004"/>
                </a:solidFill>
              </a:rPr>
              <a:t> de VFL worden bijna alle gemeentelijke verordeningen die zien op de fysieke leefomgeving samengevoegd. </a:t>
            </a:r>
            <a:endParaRPr lang="nl-NL"/>
          </a:p>
          <a:p>
            <a:endParaRPr lang="nl-NL" sz="1600" b="1">
              <a:solidFill>
                <a:srgbClr val="728004"/>
              </a:solidFill>
              <a:cs typeface="Calibri"/>
            </a:endParaRPr>
          </a:p>
          <a:p>
            <a:pPr marL="285750" indent="-285750">
              <a:buFont typeface="Arial,Sans-Serif"/>
              <a:buChar char="•"/>
            </a:pPr>
            <a:r>
              <a:rPr lang="nl-NL" sz="1600">
                <a:ea typeface="+mn-lt"/>
                <a:cs typeface="+mn-lt"/>
              </a:rPr>
              <a:t>Analyse circa 25 verordeningen/beleidsstukken</a:t>
            </a:r>
            <a:endParaRPr lang="en-US" sz="1600">
              <a:ea typeface="+mn-lt"/>
              <a:cs typeface="+mn-lt"/>
            </a:endParaRPr>
          </a:p>
          <a:p>
            <a:pPr marL="742950" lvl="1" indent="-285750">
              <a:buFont typeface="Arial,Sans-Serif"/>
              <a:buChar char="•"/>
            </a:pPr>
            <a:r>
              <a:rPr lang="nl-NL" sz="1600">
                <a:ea typeface="+mn-lt"/>
                <a:cs typeface="+mn-lt"/>
              </a:rPr>
              <a:t>Past de regel nog bij HK?</a:t>
            </a:r>
            <a:endParaRPr lang="en-US" sz="1600">
              <a:ea typeface="+mn-lt"/>
              <a:cs typeface="+mn-lt"/>
            </a:endParaRPr>
          </a:p>
          <a:p>
            <a:pPr marL="742950" lvl="1" indent="-285750">
              <a:buFont typeface="Arial,Sans-Serif"/>
              <a:buChar char="•"/>
            </a:pPr>
            <a:r>
              <a:rPr lang="nl-NL" sz="1600">
                <a:ea typeface="+mn-lt"/>
                <a:cs typeface="+mn-lt"/>
              </a:rPr>
              <a:t>Tegenstrijdigheden oplossen</a:t>
            </a:r>
            <a:endParaRPr lang="en-US" sz="1600">
              <a:ea typeface="+mn-lt"/>
              <a:cs typeface="+mn-lt"/>
            </a:endParaRPr>
          </a:p>
          <a:p>
            <a:pPr marL="742950" lvl="1" indent="-285750">
              <a:buFont typeface="Arial,Sans-Serif"/>
              <a:buChar char="•"/>
            </a:pPr>
            <a:r>
              <a:rPr lang="nl-NL" sz="1600">
                <a:ea typeface="+mn-lt"/>
                <a:cs typeface="+mn-lt"/>
              </a:rPr>
              <a:t>Uniforme procedures</a:t>
            </a:r>
            <a:endParaRPr lang="en-US" sz="1600">
              <a:ea typeface="+mn-lt"/>
              <a:cs typeface="+mn-lt"/>
            </a:endParaRPr>
          </a:p>
          <a:p>
            <a:endParaRPr lang="nl-NL" sz="1600">
              <a:solidFill>
                <a:srgbClr val="62AFE2"/>
              </a:solidFill>
              <a:cs typeface="Calibri"/>
            </a:endParaRPr>
          </a:p>
          <a:p>
            <a:pPr marL="285750" indent="-285750">
              <a:buFont typeface="Arial,Sans-Serif"/>
              <a:buChar char="•"/>
            </a:pPr>
            <a:r>
              <a:rPr lang="nl-NL" sz="1600">
                <a:ea typeface="+mn-lt"/>
                <a:cs typeface="+mn-lt"/>
              </a:rPr>
              <a:t>Vindbaar en begrijpelijk voor iedereen</a:t>
            </a:r>
            <a:endParaRPr lang="en-US" sz="1600">
              <a:ea typeface="+mn-lt"/>
              <a:cs typeface="+mn-lt"/>
            </a:endParaRPr>
          </a:p>
          <a:p>
            <a:pPr marL="742950" lvl="1" indent="-285750">
              <a:buFont typeface="Arial,Sans-Serif"/>
              <a:buChar char="•"/>
            </a:pPr>
            <a:r>
              <a:rPr lang="nl-NL" sz="1600">
                <a:ea typeface="+mn-lt"/>
                <a:cs typeface="+mn-lt"/>
              </a:rPr>
              <a:t>1 verordening</a:t>
            </a:r>
            <a:endParaRPr lang="en-US" sz="1600">
              <a:ea typeface="+mn-lt"/>
              <a:cs typeface="+mn-lt"/>
            </a:endParaRPr>
          </a:p>
          <a:p>
            <a:pPr marL="742950" lvl="1" indent="-285750">
              <a:buFont typeface="Arial,Sans-Serif"/>
              <a:buChar char="•"/>
            </a:pPr>
            <a:r>
              <a:rPr lang="nl-NL" sz="1600">
                <a:ea typeface="+mn-lt"/>
                <a:cs typeface="+mn-lt"/>
              </a:rPr>
              <a:t>Taalgebruik B1</a:t>
            </a:r>
            <a:endParaRPr lang="en-US" sz="1600">
              <a:ea typeface="+mn-lt"/>
              <a:cs typeface="+mn-lt"/>
            </a:endParaRPr>
          </a:p>
          <a:p>
            <a:pPr marL="742950" lvl="1" indent="-285750">
              <a:buFont typeface="Arial,Sans-Serif"/>
              <a:buChar char="•"/>
            </a:pPr>
            <a:endParaRPr lang="nl-NL" sz="1600">
              <a:cs typeface="Calibri"/>
            </a:endParaRPr>
          </a:p>
          <a:p>
            <a:pPr marL="285750" indent="-285750">
              <a:buFont typeface="Arial,Sans-Serif"/>
              <a:buChar char="•"/>
            </a:pPr>
            <a:r>
              <a:rPr lang="nl-NL" sz="1600">
                <a:ea typeface="+mn-lt"/>
                <a:cs typeface="+mn-lt"/>
              </a:rPr>
              <a:t>Veel gaat beleidsneutraal over, bijvoorbeeld:</a:t>
            </a:r>
            <a:endParaRPr lang="en-US" sz="1600">
              <a:ea typeface="+mn-lt"/>
              <a:cs typeface="+mn-lt"/>
            </a:endParaRPr>
          </a:p>
          <a:p>
            <a:pPr marL="742950" lvl="1" indent="-285750">
              <a:buFont typeface="Arial,Sans-Serif"/>
              <a:buChar char="•"/>
            </a:pPr>
            <a:r>
              <a:rPr lang="nl-NL" sz="1600">
                <a:cs typeface="Calibri"/>
              </a:rPr>
              <a:t>Grote delen APV (recent nog herzien)</a:t>
            </a:r>
          </a:p>
          <a:p>
            <a:pPr marL="742950" lvl="1" indent="-285750">
              <a:buFont typeface="Arial,Sans-Serif"/>
              <a:buChar char="•"/>
            </a:pPr>
            <a:r>
              <a:rPr lang="nl-NL" sz="1600">
                <a:ea typeface="+mn-lt"/>
                <a:cs typeface="+mn-lt"/>
              </a:rPr>
              <a:t>Erfgoedverordening</a:t>
            </a:r>
          </a:p>
          <a:p>
            <a:pPr marL="742950" lvl="1" indent="-285750">
              <a:buFont typeface="Arial,Sans-Serif"/>
              <a:buChar char="•"/>
            </a:pPr>
            <a:endParaRPr lang="nl-NL" sz="1600">
              <a:cs typeface="Calibri" panose="020F0502020204030204"/>
            </a:endParaRPr>
          </a:p>
          <a:p>
            <a:pPr marL="285750" indent="-285750">
              <a:buFont typeface="Arial,Sans-Serif"/>
              <a:buChar char="•"/>
            </a:pPr>
            <a:r>
              <a:rPr lang="nl-NL" sz="1600">
                <a:cs typeface="Calibri" panose="020F0502020204030204"/>
              </a:rPr>
              <a:t>Wat is nieuw?</a:t>
            </a:r>
            <a:endParaRPr lang="en-US" sz="1600">
              <a:ea typeface="+mn-lt"/>
              <a:cs typeface="+mn-lt"/>
            </a:endParaRPr>
          </a:p>
          <a:p>
            <a:pPr marL="742950" lvl="1" indent="-285750">
              <a:buFont typeface="Arial,Sans-Serif"/>
              <a:buChar char="•"/>
            </a:pPr>
            <a:r>
              <a:rPr lang="nl-NL" sz="1600">
                <a:ea typeface="+mn-lt"/>
                <a:cs typeface="+mn-lt"/>
              </a:rPr>
              <a:t>Zorgplicht</a:t>
            </a:r>
          </a:p>
          <a:p>
            <a:pPr marL="742950" lvl="1" indent="-285750">
              <a:buFont typeface="Arial,Sans-Serif"/>
              <a:buChar char="•"/>
            </a:pPr>
            <a:endParaRPr lang="nl-NL" sz="1600">
              <a:cs typeface="Calibri"/>
            </a:endParaRPr>
          </a:p>
          <a:p>
            <a:pPr marL="742950" lvl="1" indent="-285750">
              <a:buFont typeface="Arial,Sans-Serif"/>
              <a:buChar char="•"/>
            </a:pPr>
            <a:endParaRPr lang="nl-NL" sz="1600">
              <a:solidFill>
                <a:srgbClr val="000000"/>
              </a:solidFill>
              <a:cs typeface="Calibri" panose="020F0502020204030204"/>
            </a:endParaRPr>
          </a:p>
          <a:p>
            <a:endParaRPr lang="nl-NL" sz="1600">
              <a:solidFill>
                <a:srgbClr val="000000"/>
              </a:solidFill>
              <a:cs typeface="Calibri" panose="020F0502020204030204"/>
            </a:endParaRPr>
          </a:p>
          <a:p>
            <a:endParaRPr lang="nl-NL">
              <a:solidFill>
                <a:srgbClr val="62AFE2"/>
              </a:solidFill>
              <a:cs typeface="Calibri" panose="020F0502020204030204"/>
            </a:endParaRPr>
          </a:p>
        </p:txBody>
      </p:sp>
      <p:pic>
        <p:nvPicPr>
          <p:cNvPr id="7" name="Afbeelding 6">
            <a:extLst>
              <a:ext uri="{FF2B5EF4-FFF2-40B4-BE49-F238E27FC236}">
                <a16:creationId xmlns:a16="http://schemas.microsoft.com/office/drawing/2014/main" id="{9E8200D9-3086-D64E-A4E0-87F8C4076352}"/>
              </a:ext>
            </a:extLst>
          </p:cNvPr>
          <p:cNvPicPr>
            <a:picLocks noChangeAspect="1"/>
          </p:cNvPicPr>
          <p:nvPr/>
        </p:nvPicPr>
        <p:blipFill>
          <a:blip r:embed="rId3"/>
          <a:stretch>
            <a:fillRect/>
          </a:stretch>
        </p:blipFill>
        <p:spPr>
          <a:xfrm>
            <a:off x="497542" y="6058568"/>
            <a:ext cx="1703532" cy="570379"/>
          </a:xfrm>
          <a:prstGeom prst="rect">
            <a:avLst/>
          </a:prstGeom>
        </p:spPr>
      </p:pic>
      <p:pic>
        <p:nvPicPr>
          <p:cNvPr id="2" name="Picture 7">
            <a:extLst>
              <a:ext uri="{FF2B5EF4-FFF2-40B4-BE49-F238E27FC236}">
                <a16:creationId xmlns:a16="http://schemas.microsoft.com/office/drawing/2014/main" id="{F6DF28E4-CD21-4D73-8CA6-F11056D4BF60}"/>
              </a:ext>
            </a:extLst>
          </p:cNvPr>
          <p:cNvPicPr>
            <a:picLocks noChangeAspect="1"/>
          </p:cNvPicPr>
          <p:nvPr/>
        </p:nvPicPr>
        <p:blipFill>
          <a:blip r:embed="rId4"/>
          <a:stretch>
            <a:fillRect/>
          </a:stretch>
        </p:blipFill>
        <p:spPr>
          <a:xfrm>
            <a:off x="5733535" y="2226176"/>
            <a:ext cx="2743200" cy="3620729"/>
          </a:xfrm>
          <a:prstGeom prst="rect">
            <a:avLst/>
          </a:prstGeom>
        </p:spPr>
      </p:pic>
    </p:spTree>
    <p:extLst>
      <p:ext uri="{BB962C8B-B14F-4D97-AF65-F5344CB8AC3E}">
        <p14:creationId xmlns:p14="http://schemas.microsoft.com/office/powerpoint/2010/main" val="20665120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62AFE2"/>
        </a:solidFill>
        <a:effectLst/>
      </p:bgPr>
    </p:bg>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B8B6E6C2-5FA3-414F-8E02-BD489DE7F112}"/>
              </a:ext>
            </a:extLst>
          </p:cNvPr>
          <p:cNvPicPr>
            <a:picLocks noChangeAspect="1"/>
          </p:cNvPicPr>
          <p:nvPr/>
        </p:nvPicPr>
        <p:blipFill>
          <a:blip r:embed="rId2"/>
          <a:stretch>
            <a:fillRect/>
          </a:stretch>
        </p:blipFill>
        <p:spPr>
          <a:xfrm>
            <a:off x="0" y="0"/>
            <a:ext cx="9144000" cy="6858000"/>
          </a:xfrm>
          <a:prstGeom prst="rect">
            <a:avLst/>
          </a:prstGeom>
        </p:spPr>
      </p:pic>
      <p:sp>
        <p:nvSpPr>
          <p:cNvPr id="3" name="Tekstvak 2">
            <a:extLst>
              <a:ext uri="{FF2B5EF4-FFF2-40B4-BE49-F238E27FC236}">
                <a16:creationId xmlns:a16="http://schemas.microsoft.com/office/drawing/2014/main" id="{917FFDB5-0C9C-7D47-A3E1-933AAE8CFDDD}"/>
              </a:ext>
            </a:extLst>
          </p:cNvPr>
          <p:cNvSpPr txBox="1"/>
          <p:nvPr/>
        </p:nvSpPr>
        <p:spPr>
          <a:xfrm>
            <a:off x="497542" y="196432"/>
            <a:ext cx="3186953" cy="553998"/>
          </a:xfrm>
          <a:prstGeom prst="rect">
            <a:avLst/>
          </a:prstGeom>
          <a:noFill/>
        </p:spPr>
        <p:txBody>
          <a:bodyPr wrap="square" lIns="91440" tIns="45720" rIns="91440" bIns="45720" rtlCol="0" anchor="t">
            <a:spAutoFit/>
          </a:bodyPr>
          <a:lstStyle/>
          <a:p>
            <a:r>
              <a:rPr lang="nl-NL" sz="3000">
                <a:solidFill>
                  <a:schemeClr val="bg1"/>
                </a:solidFill>
                <a:latin typeface="Nobel"/>
              </a:rPr>
              <a:t>Voorbeelden VFL</a:t>
            </a:r>
            <a:endParaRPr lang="en-US"/>
          </a:p>
        </p:txBody>
      </p:sp>
      <p:sp>
        <p:nvSpPr>
          <p:cNvPr id="4" name="Tekstvak 3">
            <a:extLst>
              <a:ext uri="{FF2B5EF4-FFF2-40B4-BE49-F238E27FC236}">
                <a16:creationId xmlns:a16="http://schemas.microsoft.com/office/drawing/2014/main" id="{CCA31DB3-7DFE-7A4E-8C19-8040A73CD64A}"/>
              </a:ext>
            </a:extLst>
          </p:cNvPr>
          <p:cNvSpPr txBox="1"/>
          <p:nvPr/>
        </p:nvSpPr>
        <p:spPr>
          <a:xfrm>
            <a:off x="6802166" y="6343758"/>
            <a:ext cx="4326193" cy="738664"/>
          </a:xfrm>
          <a:prstGeom prst="rect">
            <a:avLst/>
          </a:prstGeom>
          <a:noFill/>
        </p:spPr>
        <p:txBody>
          <a:bodyPr wrap="square" lIns="91440" tIns="45720" rIns="91440" bIns="45720" rtlCol="0" anchor="t">
            <a:spAutoFit/>
          </a:bodyPr>
          <a:lstStyle/>
          <a:p>
            <a:r>
              <a:rPr lang="nl-NL" sz="1200" i="1">
                <a:solidFill>
                  <a:schemeClr val="bg1"/>
                </a:solidFill>
                <a:latin typeface="Calibri"/>
                <a:cs typeface="Calibri"/>
              </a:rPr>
              <a:t>BVV Omgevingsplan 22 april 2021</a:t>
            </a:r>
            <a:endParaRPr lang="nl-NL" sz="1200">
              <a:solidFill>
                <a:schemeClr val="bg1"/>
              </a:solidFill>
              <a:ea typeface="+mn-lt"/>
              <a:cs typeface="+mn-lt"/>
            </a:endParaRPr>
          </a:p>
          <a:p>
            <a:endParaRPr lang="nl-NL" sz="1200" i="1">
              <a:solidFill>
                <a:schemeClr val="bg1"/>
              </a:solidFill>
              <a:latin typeface="Calibri" panose="020F0502020204030204" pitchFamily="34" charset="0"/>
              <a:cs typeface="Calibri" panose="020F0502020204030204" pitchFamily="34" charset="0"/>
            </a:endParaRPr>
          </a:p>
          <a:p>
            <a:endParaRPr lang="nl-NL"/>
          </a:p>
        </p:txBody>
      </p:sp>
      <p:sp>
        <p:nvSpPr>
          <p:cNvPr id="5" name="Tekstvak 4">
            <a:extLst>
              <a:ext uri="{FF2B5EF4-FFF2-40B4-BE49-F238E27FC236}">
                <a16:creationId xmlns:a16="http://schemas.microsoft.com/office/drawing/2014/main" id="{85403B18-5016-6646-B1B6-C4E176FBCE5C}"/>
              </a:ext>
            </a:extLst>
          </p:cNvPr>
          <p:cNvSpPr txBox="1"/>
          <p:nvPr/>
        </p:nvSpPr>
        <p:spPr>
          <a:xfrm>
            <a:off x="281299" y="1084090"/>
            <a:ext cx="7513844" cy="5154527"/>
          </a:xfrm>
          <a:prstGeom prst="rect">
            <a:avLst/>
          </a:prstGeom>
          <a:noFill/>
        </p:spPr>
        <p:txBody>
          <a:bodyPr wrap="square" lIns="91440" tIns="45720" rIns="91440" bIns="45720" rtlCol="0" anchor="t">
            <a:noAutofit/>
          </a:bodyPr>
          <a:lstStyle/>
          <a:p>
            <a:r>
              <a:rPr lang="nl-NL" sz="1600" b="1">
                <a:solidFill>
                  <a:srgbClr val="62AFE2"/>
                </a:solidFill>
                <a:latin typeface="Calibri"/>
                <a:cs typeface="Calibri"/>
              </a:rPr>
              <a:t>Voorbeeld 1</a:t>
            </a:r>
          </a:p>
          <a:p>
            <a:r>
              <a:rPr lang="nl-NL" sz="1600" b="1">
                <a:solidFill>
                  <a:srgbClr val="728004"/>
                </a:solidFill>
                <a:latin typeface="Calibri"/>
                <a:cs typeface="Calibri"/>
              </a:rPr>
              <a:t>Huidig</a:t>
            </a:r>
            <a:r>
              <a:rPr lang="nl-NL" sz="1600"/>
              <a:t>: Er is nu nog een kapvergunningsplicht voor gemeentelijke bomen. De vergunning wordt aangevraagd en verleend door de gemeente. </a:t>
            </a:r>
            <a:endParaRPr lang="en-US">
              <a:cs typeface="Calibri"/>
            </a:endParaRPr>
          </a:p>
          <a:p>
            <a:endParaRPr lang="nl-NL" sz="1600">
              <a:cs typeface="Calibri"/>
            </a:endParaRPr>
          </a:p>
          <a:p>
            <a:r>
              <a:rPr lang="nl-NL" sz="1600" b="1">
                <a:solidFill>
                  <a:srgbClr val="728004"/>
                </a:solidFill>
                <a:latin typeface="Calibri"/>
                <a:cs typeface="Calibri"/>
              </a:rPr>
              <a:t>Doelstelling</a:t>
            </a:r>
            <a:r>
              <a:rPr lang="nl-NL" sz="1600">
                <a:solidFill>
                  <a:srgbClr val="000000"/>
                </a:solidFill>
                <a:latin typeface="Calibri"/>
                <a:cs typeface="Calibri"/>
              </a:rPr>
              <a:t>: als er gekapt moet worden, doen we dit in overleg met de omwonenden, tenzij er sprake is van een boom die dreigt om te vallen. </a:t>
            </a:r>
          </a:p>
          <a:p>
            <a:endParaRPr lang="nl-NL" sz="1600">
              <a:solidFill>
                <a:srgbClr val="000000"/>
              </a:solidFill>
              <a:latin typeface="Calibri"/>
              <a:cs typeface="Calibri"/>
            </a:endParaRPr>
          </a:p>
          <a:p>
            <a:r>
              <a:rPr lang="nl-NL" sz="1600" b="1">
                <a:solidFill>
                  <a:srgbClr val="728004"/>
                </a:solidFill>
                <a:latin typeface="Calibri"/>
                <a:cs typeface="Calibri"/>
              </a:rPr>
              <a:t>Voorstel</a:t>
            </a:r>
            <a:r>
              <a:rPr lang="nl-NL" sz="1600">
                <a:solidFill>
                  <a:srgbClr val="728004"/>
                </a:solidFill>
                <a:latin typeface="Calibri"/>
                <a:cs typeface="Calibri"/>
              </a:rPr>
              <a:t> </a:t>
            </a:r>
            <a:r>
              <a:rPr lang="nl-NL" sz="1600">
                <a:solidFill>
                  <a:srgbClr val="000000"/>
                </a:solidFill>
                <a:latin typeface="Calibri"/>
                <a:cs typeface="Calibri"/>
              </a:rPr>
              <a:t>is dan ook om de kapvergunningplicht te laten vervallen en in onze interne werkwijze op te nemen dat we in overleg met omwonenden tot een goed plan komen met eventuele vervangende bomen. Of </a:t>
            </a:r>
            <a:r>
              <a:rPr lang="nl-NL" sz="1600" err="1">
                <a:solidFill>
                  <a:srgbClr val="000000"/>
                </a:solidFill>
                <a:latin typeface="Calibri"/>
                <a:cs typeface="Calibri"/>
              </a:rPr>
              <a:t>herplanten</a:t>
            </a:r>
            <a:r>
              <a:rPr lang="nl-NL" sz="1600">
                <a:solidFill>
                  <a:srgbClr val="000000"/>
                </a:solidFill>
                <a:latin typeface="Calibri"/>
                <a:cs typeface="Calibri"/>
              </a:rPr>
              <a:t> op een andere locatie.</a:t>
            </a:r>
          </a:p>
          <a:p>
            <a:endParaRPr lang="nl-NL" sz="1600">
              <a:solidFill>
                <a:srgbClr val="000000"/>
              </a:solidFill>
              <a:latin typeface="Calibri"/>
              <a:cs typeface="Calibri"/>
            </a:endParaRPr>
          </a:p>
          <a:p>
            <a:r>
              <a:rPr lang="nl-NL" sz="1600" b="1">
                <a:solidFill>
                  <a:srgbClr val="62AFE2"/>
                </a:solidFill>
                <a:latin typeface="Calibri"/>
                <a:cs typeface="Calibri"/>
              </a:rPr>
              <a:t>Voorbeeld</a:t>
            </a:r>
            <a:r>
              <a:rPr lang="nl-NL" sz="1600">
                <a:solidFill>
                  <a:srgbClr val="000000"/>
                </a:solidFill>
                <a:cs typeface="Calibri"/>
              </a:rPr>
              <a:t> </a:t>
            </a:r>
            <a:r>
              <a:rPr lang="nl-NL" sz="1600" b="1">
                <a:solidFill>
                  <a:srgbClr val="62AFE2"/>
                </a:solidFill>
                <a:latin typeface="Calibri"/>
                <a:cs typeface="Calibri"/>
              </a:rPr>
              <a:t>2</a:t>
            </a:r>
          </a:p>
          <a:p>
            <a:r>
              <a:rPr lang="nl-NL" sz="1600">
                <a:solidFill>
                  <a:srgbClr val="A3C900"/>
                </a:solidFill>
                <a:cs typeface="Calibri"/>
              </a:rPr>
              <a:t>Huidig</a:t>
            </a:r>
            <a:r>
              <a:rPr lang="nl-NL" sz="1600">
                <a:solidFill>
                  <a:srgbClr val="000000"/>
                </a:solidFill>
                <a:cs typeface="Calibri"/>
              </a:rPr>
              <a:t>: De winkeltijdenverordening geeft aan dat winkels op zondag van 10.00 tot 18.00 uur open mogen zijn.</a:t>
            </a:r>
          </a:p>
          <a:p>
            <a:endParaRPr lang="nl-NL" sz="1600">
              <a:solidFill>
                <a:srgbClr val="000000"/>
              </a:solidFill>
              <a:cs typeface="Calibri"/>
            </a:endParaRPr>
          </a:p>
          <a:p>
            <a:r>
              <a:rPr lang="nl-NL" sz="1600">
                <a:solidFill>
                  <a:srgbClr val="A3C900"/>
                </a:solidFill>
                <a:cs typeface="Calibri" panose="020F0502020204030204"/>
              </a:rPr>
              <a:t>Doelstelling</a:t>
            </a:r>
            <a:r>
              <a:rPr lang="nl-NL" sz="1600">
                <a:solidFill>
                  <a:srgbClr val="000000"/>
                </a:solidFill>
                <a:cs typeface="Calibri" panose="020F0502020204030204"/>
              </a:rPr>
              <a:t>: Dereguleren waar kan. In het kader van Corona zijn de openingstijden</a:t>
            </a:r>
            <a:r>
              <a:rPr lang="nl-NL" sz="1600">
                <a:solidFill>
                  <a:srgbClr val="000000"/>
                </a:solidFill>
                <a:ea typeface="+mn-lt"/>
                <a:cs typeface="+mn-lt"/>
              </a:rPr>
              <a:t> nu een jaar verruimd. Er is geen overlast bekend daardoor en deze tijden sluiten regionaal beter aan (ruimere openingstijden in Den Helder, Schagen).</a:t>
            </a:r>
            <a:endParaRPr lang="nl-NL" sz="1600">
              <a:solidFill>
                <a:srgbClr val="000000"/>
              </a:solidFill>
              <a:cs typeface="Calibri" panose="020F0502020204030204"/>
            </a:endParaRPr>
          </a:p>
          <a:p>
            <a:endParaRPr lang="nl-NL" sz="1600">
              <a:solidFill>
                <a:srgbClr val="000000"/>
              </a:solidFill>
              <a:cs typeface="Calibri" panose="020F0502020204030204"/>
            </a:endParaRPr>
          </a:p>
          <a:p>
            <a:r>
              <a:rPr lang="nl-NL" sz="1600">
                <a:solidFill>
                  <a:srgbClr val="A3C900"/>
                </a:solidFill>
                <a:cs typeface="Calibri" panose="020F0502020204030204"/>
              </a:rPr>
              <a:t>Voorstel</a:t>
            </a:r>
            <a:r>
              <a:rPr lang="nl-NL" sz="1600">
                <a:solidFill>
                  <a:srgbClr val="000000"/>
                </a:solidFill>
                <a:cs typeface="Calibri" panose="020F0502020204030204"/>
              </a:rPr>
              <a:t>: Openingstijden verruimen op zondag van 08.00 tot 21.00 uur</a:t>
            </a:r>
          </a:p>
          <a:p>
            <a:endParaRPr lang="nl-NL" sz="1600" b="1">
              <a:solidFill>
                <a:srgbClr val="62AFE2"/>
              </a:solidFill>
              <a:cs typeface="Calibri" panose="020F0502020204030204"/>
            </a:endParaRPr>
          </a:p>
          <a:p>
            <a:endParaRPr lang="nl-NL" sz="1600">
              <a:solidFill>
                <a:srgbClr val="62AFE2"/>
              </a:solidFill>
              <a:cs typeface="Calibri" panose="020F0502020204030204"/>
            </a:endParaRPr>
          </a:p>
          <a:p>
            <a:endParaRPr lang="nl-NL">
              <a:solidFill>
                <a:srgbClr val="62AFE2"/>
              </a:solidFill>
              <a:cs typeface="Calibri" panose="020F0502020204030204"/>
            </a:endParaRPr>
          </a:p>
        </p:txBody>
      </p:sp>
      <p:pic>
        <p:nvPicPr>
          <p:cNvPr id="7" name="Afbeelding 6">
            <a:extLst>
              <a:ext uri="{FF2B5EF4-FFF2-40B4-BE49-F238E27FC236}">
                <a16:creationId xmlns:a16="http://schemas.microsoft.com/office/drawing/2014/main" id="{9E8200D9-3086-D64E-A4E0-87F8C4076352}"/>
              </a:ext>
            </a:extLst>
          </p:cNvPr>
          <p:cNvPicPr>
            <a:picLocks noChangeAspect="1"/>
          </p:cNvPicPr>
          <p:nvPr/>
        </p:nvPicPr>
        <p:blipFill>
          <a:blip r:embed="rId3"/>
          <a:stretch>
            <a:fillRect/>
          </a:stretch>
        </p:blipFill>
        <p:spPr>
          <a:xfrm>
            <a:off x="497542" y="6058568"/>
            <a:ext cx="1703532" cy="570379"/>
          </a:xfrm>
          <a:prstGeom prst="rect">
            <a:avLst/>
          </a:prstGeom>
        </p:spPr>
      </p:pic>
    </p:spTree>
    <p:extLst>
      <p:ext uri="{BB962C8B-B14F-4D97-AF65-F5344CB8AC3E}">
        <p14:creationId xmlns:p14="http://schemas.microsoft.com/office/powerpoint/2010/main" val="10371890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A3C900"/>
        </a:solidFill>
        <a:effectLst/>
      </p:bgPr>
    </p:bg>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B8B6E6C2-5FA3-414F-8E02-BD489DE7F112}"/>
              </a:ext>
            </a:extLst>
          </p:cNvPr>
          <p:cNvPicPr>
            <a:picLocks noChangeAspect="1"/>
          </p:cNvPicPr>
          <p:nvPr/>
        </p:nvPicPr>
        <p:blipFill>
          <a:blip r:embed="rId3"/>
          <a:stretch>
            <a:fillRect/>
          </a:stretch>
        </p:blipFill>
        <p:spPr>
          <a:xfrm>
            <a:off x="0" y="0"/>
            <a:ext cx="9144000" cy="6858000"/>
          </a:xfrm>
          <a:prstGeom prst="rect">
            <a:avLst/>
          </a:prstGeom>
        </p:spPr>
      </p:pic>
      <p:sp>
        <p:nvSpPr>
          <p:cNvPr id="3" name="Tekstvak 2">
            <a:extLst>
              <a:ext uri="{FF2B5EF4-FFF2-40B4-BE49-F238E27FC236}">
                <a16:creationId xmlns:a16="http://schemas.microsoft.com/office/drawing/2014/main" id="{917FFDB5-0C9C-7D47-A3E1-933AAE8CFDDD}"/>
              </a:ext>
            </a:extLst>
          </p:cNvPr>
          <p:cNvSpPr txBox="1"/>
          <p:nvPr/>
        </p:nvSpPr>
        <p:spPr>
          <a:xfrm>
            <a:off x="497542" y="196432"/>
            <a:ext cx="5491845" cy="553998"/>
          </a:xfrm>
          <a:prstGeom prst="rect">
            <a:avLst/>
          </a:prstGeom>
          <a:noFill/>
        </p:spPr>
        <p:txBody>
          <a:bodyPr wrap="square" lIns="91440" tIns="45720" rIns="91440" bIns="45720" rtlCol="0" anchor="t">
            <a:spAutoFit/>
          </a:bodyPr>
          <a:lstStyle/>
          <a:p>
            <a:r>
              <a:rPr lang="nl-NL" sz="3000" dirty="0">
                <a:solidFill>
                  <a:schemeClr val="bg1"/>
                </a:solidFill>
                <a:latin typeface="Nobel"/>
              </a:rPr>
              <a:t>Wat verandert er voor u?</a:t>
            </a:r>
          </a:p>
        </p:txBody>
      </p:sp>
      <p:sp>
        <p:nvSpPr>
          <p:cNvPr id="4" name="Tekstvak 3">
            <a:extLst>
              <a:ext uri="{FF2B5EF4-FFF2-40B4-BE49-F238E27FC236}">
                <a16:creationId xmlns:a16="http://schemas.microsoft.com/office/drawing/2014/main" id="{CCA31DB3-7DFE-7A4E-8C19-8040A73CD64A}"/>
              </a:ext>
            </a:extLst>
          </p:cNvPr>
          <p:cNvSpPr txBox="1"/>
          <p:nvPr/>
        </p:nvSpPr>
        <p:spPr>
          <a:xfrm>
            <a:off x="6802166" y="6343758"/>
            <a:ext cx="4326193" cy="738664"/>
          </a:xfrm>
          <a:prstGeom prst="rect">
            <a:avLst/>
          </a:prstGeom>
          <a:noFill/>
        </p:spPr>
        <p:txBody>
          <a:bodyPr wrap="square" lIns="91440" tIns="45720" rIns="91440" bIns="45720" rtlCol="0" anchor="t">
            <a:spAutoFit/>
          </a:bodyPr>
          <a:lstStyle/>
          <a:p>
            <a:r>
              <a:rPr lang="nl-NL" sz="1200" i="1">
                <a:solidFill>
                  <a:schemeClr val="bg1"/>
                </a:solidFill>
                <a:latin typeface="Calibri"/>
                <a:cs typeface="Calibri"/>
              </a:rPr>
              <a:t>BVV Omgevingsplan 22 april 2021</a:t>
            </a:r>
            <a:endParaRPr lang="nl-NL" sz="1200">
              <a:solidFill>
                <a:schemeClr val="bg1"/>
              </a:solidFill>
              <a:ea typeface="+mn-lt"/>
              <a:cs typeface="+mn-lt"/>
            </a:endParaRPr>
          </a:p>
          <a:p>
            <a:endParaRPr lang="nl-NL" sz="1200" i="1">
              <a:solidFill>
                <a:schemeClr val="bg1"/>
              </a:solidFill>
              <a:latin typeface="Calibri" panose="020F0502020204030204" pitchFamily="34" charset="0"/>
              <a:cs typeface="Calibri" panose="020F0502020204030204" pitchFamily="34" charset="0"/>
            </a:endParaRPr>
          </a:p>
          <a:p>
            <a:endParaRPr lang="nl-NL"/>
          </a:p>
        </p:txBody>
      </p:sp>
      <p:sp>
        <p:nvSpPr>
          <p:cNvPr id="5" name="Tekstvak 4">
            <a:extLst>
              <a:ext uri="{FF2B5EF4-FFF2-40B4-BE49-F238E27FC236}">
                <a16:creationId xmlns:a16="http://schemas.microsoft.com/office/drawing/2014/main" id="{85403B18-5016-6646-B1B6-C4E176FBCE5C}"/>
              </a:ext>
            </a:extLst>
          </p:cNvPr>
          <p:cNvSpPr txBox="1"/>
          <p:nvPr/>
        </p:nvSpPr>
        <p:spPr>
          <a:xfrm>
            <a:off x="738040" y="1065120"/>
            <a:ext cx="7215223" cy="4463552"/>
          </a:xfrm>
          <a:prstGeom prst="rect">
            <a:avLst/>
          </a:prstGeom>
          <a:noFill/>
        </p:spPr>
        <p:txBody>
          <a:bodyPr wrap="square" lIns="91440" tIns="45720" rIns="91440" bIns="45720" rtlCol="0" anchor="t">
            <a:noAutofit/>
          </a:bodyPr>
          <a:lstStyle/>
          <a:p>
            <a:endParaRPr lang="nl-NL">
              <a:latin typeface="Calibri"/>
              <a:ea typeface="Arial"/>
              <a:cs typeface="Arial"/>
            </a:endParaRPr>
          </a:p>
          <a:p>
            <a:r>
              <a:rPr lang="nl-NL" dirty="0">
                <a:latin typeface="Calibri"/>
                <a:ea typeface="Arial"/>
                <a:cs typeface="Arial"/>
              </a:rPr>
              <a:t>1 Omgevingsplan dat gedeeltelijk kan worden gewijzigd.</a:t>
            </a:r>
          </a:p>
          <a:p>
            <a:endParaRPr lang="nl-NL">
              <a:latin typeface="Calibri"/>
              <a:ea typeface="Arial"/>
              <a:cs typeface="Arial"/>
            </a:endParaRPr>
          </a:p>
          <a:p>
            <a:endParaRPr lang="nl-NL">
              <a:latin typeface="Calibri"/>
              <a:ea typeface="Arial"/>
              <a:cs typeface="Arial"/>
            </a:endParaRPr>
          </a:p>
          <a:p>
            <a:r>
              <a:rPr lang="nl-NL" dirty="0">
                <a:latin typeface="Calibri"/>
                <a:ea typeface="Arial"/>
                <a:cs typeface="Arial"/>
              </a:rPr>
              <a:t>Mandaat (= delegatie) aanpassen Omgevingsplan naar college bijvoorbeeld voor:</a:t>
            </a:r>
            <a:r>
              <a:rPr lang="en-US" dirty="0">
                <a:latin typeface="Calibri"/>
                <a:ea typeface="Arial"/>
                <a:cs typeface="Arial"/>
              </a:rPr>
              <a:t>​</a:t>
            </a:r>
            <a:endParaRPr lang="en-US" dirty="0"/>
          </a:p>
          <a:p>
            <a:pPr>
              <a:buChar char="•"/>
            </a:pPr>
            <a:endParaRPr lang="nl-NL">
              <a:latin typeface="Calibri"/>
              <a:ea typeface="Arial"/>
              <a:cs typeface="Arial"/>
            </a:endParaRPr>
          </a:p>
          <a:p>
            <a:pPr>
              <a:buChar char="•"/>
            </a:pPr>
            <a:r>
              <a:rPr lang="nl-NL" dirty="0">
                <a:latin typeface="Calibri"/>
                <a:ea typeface="Arial"/>
                <a:cs typeface="Arial"/>
              </a:rPr>
              <a:t>Huidige wijzigings- en uitwerkingsbevoegdheden;</a:t>
            </a:r>
          </a:p>
          <a:p>
            <a:pPr>
              <a:buChar char="•"/>
            </a:pPr>
            <a:endParaRPr lang="nl-NL">
              <a:latin typeface="Calibri"/>
              <a:ea typeface="Arial"/>
              <a:cs typeface="Arial"/>
            </a:endParaRPr>
          </a:p>
          <a:p>
            <a:pPr>
              <a:buChar char="•"/>
            </a:pPr>
            <a:r>
              <a:rPr lang="nl-NL" dirty="0">
                <a:latin typeface="Calibri"/>
                <a:ea typeface="Arial"/>
                <a:cs typeface="Arial"/>
              </a:rPr>
              <a:t>Verwerken instructieregels</a:t>
            </a:r>
            <a:r>
              <a:rPr lang="en-US" dirty="0">
                <a:latin typeface="Calibri"/>
                <a:ea typeface="Arial"/>
                <a:cs typeface="Arial"/>
              </a:rPr>
              <a:t>​ Rijk en Provincie;</a:t>
            </a:r>
            <a:endParaRPr lang="en-US" dirty="0">
              <a:cs typeface="Calibri"/>
            </a:endParaRPr>
          </a:p>
          <a:p>
            <a:pPr>
              <a:buChar char="•"/>
            </a:pPr>
            <a:endParaRPr lang="en-US">
              <a:latin typeface="Calibri"/>
              <a:ea typeface="Arial"/>
              <a:cs typeface="Arial"/>
            </a:endParaRPr>
          </a:p>
          <a:p>
            <a:pPr lvl="0" rtl="0">
              <a:buChar char="•"/>
            </a:pPr>
            <a:r>
              <a:rPr lang="nl-NL" dirty="0">
                <a:latin typeface="Calibri"/>
                <a:ea typeface="Arial"/>
                <a:cs typeface="Arial"/>
              </a:rPr>
              <a:t>Verwerken onherroepelijke projectbesluiten</a:t>
            </a:r>
            <a:r>
              <a:rPr lang="en-US" dirty="0">
                <a:latin typeface="Calibri"/>
                <a:ea typeface="Arial"/>
                <a:cs typeface="Arial"/>
              </a:rPr>
              <a:t>​;</a:t>
            </a:r>
          </a:p>
          <a:p>
            <a:pPr>
              <a:buChar char="•"/>
            </a:pPr>
            <a:endParaRPr lang="en-US">
              <a:latin typeface="Calibri"/>
              <a:ea typeface="Arial"/>
              <a:cs typeface="Arial"/>
            </a:endParaRPr>
          </a:p>
          <a:p>
            <a:pPr>
              <a:buChar char="•"/>
            </a:pPr>
            <a:r>
              <a:rPr lang="nl-NL" dirty="0">
                <a:latin typeface="Calibri"/>
                <a:ea typeface="Arial"/>
                <a:cs typeface="Arial"/>
              </a:rPr>
              <a:t>Verwerken </a:t>
            </a:r>
            <a:r>
              <a:rPr lang="nl-NL" dirty="0" err="1">
                <a:latin typeface="Calibri"/>
                <a:ea typeface="Arial"/>
                <a:cs typeface="Arial"/>
              </a:rPr>
              <a:t>buitenplanse</a:t>
            </a:r>
            <a:r>
              <a:rPr lang="nl-NL" dirty="0">
                <a:latin typeface="Calibri"/>
                <a:ea typeface="Arial"/>
                <a:cs typeface="Arial"/>
              </a:rPr>
              <a:t> </a:t>
            </a:r>
            <a:r>
              <a:rPr lang="nl-NL" dirty="0" err="1">
                <a:latin typeface="Calibri"/>
                <a:ea typeface="Arial"/>
                <a:cs typeface="Arial"/>
              </a:rPr>
              <a:t>OPA’s</a:t>
            </a:r>
            <a:r>
              <a:rPr lang="nl-NL" dirty="0">
                <a:latin typeface="Calibri"/>
                <a:ea typeface="Arial"/>
                <a:cs typeface="Arial"/>
              </a:rPr>
              <a:t>​;</a:t>
            </a:r>
          </a:p>
          <a:p>
            <a:pPr lvl="0">
              <a:buChar char="•"/>
            </a:pPr>
            <a:endParaRPr lang="nl-NL">
              <a:latin typeface="Calibri"/>
              <a:ea typeface="Arial"/>
              <a:cs typeface="Arial"/>
            </a:endParaRPr>
          </a:p>
          <a:p>
            <a:pPr lvl="0" rtl="0">
              <a:buChar char="•"/>
            </a:pPr>
            <a:r>
              <a:rPr lang="nl-NL" dirty="0">
                <a:latin typeface="Calibri"/>
                <a:ea typeface="Arial"/>
                <a:cs typeface="Arial"/>
              </a:rPr>
              <a:t>Verwerken van vastgesteld raads- en collegebeleid</a:t>
            </a:r>
            <a:r>
              <a:rPr lang="en-US" dirty="0">
                <a:latin typeface="Calibri"/>
                <a:ea typeface="Arial"/>
                <a:cs typeface="Arial"/>
              </a:rPr>
              <a:t>​;</a:t>
            </a:r>
          </a:p>
          <a:p>
            <a:pPr>
              <a:buChar char="•"/>
            </a:pPr>
            <a:endParaRPr lang="en-US">
              <a:solidFill>
                <a:srgbClr val="000000"/>
              </a:solidFill>
              <a:cs typeface="Arial"/>
            </a:endParaRPr>
          </a:p>
          <a:p>
            <a:pPr>
              <a:buChar char="•"/>
            </a:pPr>
            <a:r>
              <a:rPr lang="en-US" dirty="0" err="1">
                <a:solidFill>
                  <a:srgbClr val="000000"/>
                </a:solidFill>
                <a:cs typeface="Arial"/>
              </a:rPr>
              <a:t>Plannen</a:t>
            </a:r>
            <a:r>
              <a:rPr lang="en-US" dirty="0">
                <a:solidFill>
                  <a:srgbClr val="000000"/>
                </a:solidFill>
                <a:cs typeface="Arial"/>
              </a:rPr>
              <a:t> in </a:t>
            </a:r>
            <a:r>
              <a:rPr lang="en-US" dirty="0" err="1">
                <a:solidFill>
                  <a:srgbClr val="000000"/>
                </a:solidFill>
                <a:cs typeface="Arial"/>
              </a:rPr>
              <a:t>lijn</a:t>
            </a:r>
            <a:r>
              <a:rPr lang="en-US" dirty="0">
                <a:solidFill>
                  <a:srgbClr val="000000"/>
                </a:solidFill>
                <a:cs typeface="Arial"/>
              </a:rPr>
              <a:t> met de </a:t>
            </a:r>
            <a:r>
              <a:rPr lang="en-US" dirty="0" err="1">
                <a:solidFill>
                  <a:srgbClr val="000000"/>
                </a:solidFill>
                <a:cs typeface="Arial"/>
              </a:rPr>
              <a:t>huidige</a:t>
            </a:r>
            <a:r>
              <a:rPr lang="en-US" dirty="0">
                <a:solidFill>
                  <a:srgbClr val="000000"/>
                </a:solidFill>
                <a:cs typeface="Arial"/>
              </a:rPr>
              <a:t> VVGB </a:t>
            </a:r>
            <a:r>
              <a:rPr lang="en-US" dirty="0" err="1">
                <a:solidFill>
                  <a:srgbClr val="000000"/>
                </a:solidFill>
                <a:cs typeface="Arial"/>
              </a:rPr>
              <a:t>lijst</a:t>
            </a:r>
            <a:r>
              <a:rPr lang="en-US" dirty="0">
                <a:solidFill>
                  <a:srgbClr val="000000"/>
                </a:solidFill>
                <a:cs typeface="Arial"/>
              </a:rPr>
              <a:t>.</a:t>
            </a:r>
          </a:p>
        </p:txBody>
      </p:sp>
      <p:pic>
        <p:nvPicPr>
          <p:cNvPr id="7" name="Afbeelding 6">
            <a:extLst>
              <a:ext uri="{FF2B5EF4-FFF2-40B4-BE49-F238E27FC236}">
                <a16:creationId xmlns:a16="http://schemas.microsoft.com/office/drawing/2014/main" id="{9E8200D9-3086-D64E-A4E0-87F8C4076352}"/>
              </a:ext>
            </a:extLst>
          </p:cNvPr>
          <p:cNvPicPr>
            <a:picLocks noChangeAspect="1"/>
          </p:cNvPicPr>
          <p:nvPr/>
        </p:nvPicPr>
        <p:blipFill>
          <a:blip r:embed="rId4"/>
          <a:stretch>
            <a:fillRect/>
          </a:stretch>
        </p:blipFill>
        <p:spPr>
          <a:xfrm>
            <a:off x="497542" y="6058568"/>
            <a:ext cx="1703532" cy="570379"/>
          </a:xfrm>
          <a:prstGeom prst="rect">
            <a:avLst/>
          </a:prstGeom>
        </p:spPr>
      </p:pic>
    </p:spTree>
    <p:extLst>
      <p:ext uri="{BB962C8B-B14F-4D97-AF65-F5344CB8AC3E}">
        <p14:creationId xmlns:p14="http://schemas.microsoft.com/office/powerpoint/2010/main" val="24003525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728004"/>
        </a:solidFill>
        <a:effectLst/>
      </p:bgPr>
    </p:bg>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B8B6E6C2-5FA3-414F-8E02-BD489DE7F112}"/>
              </a:ext>
            </a:extLst>
          </p:cNvPr>
          <p:cNvPicPr>
            <a:picLocks noChangeAspect="1"/>
          </p:cNvPicPr>
          <p:nvPr/>
        </p:nvPicPr>
        <p:blipFill>
          <a:blip r:embed="rId2"/>
          <a:stretch>
            <a:fillRect/>
          </a:stretch>
        </p:blipFill>
        <p:spPr>
          <a:xfrm>
            <a:off x="0" y="0"/>
            <a:ext cx="9144000" cy="6858000"/>
          </a:xfrm>
          <a:prstGeom prst="rect">
            <a:avLst/>
          </a:prstGeom>
        </p:spPr>
      </p:pic>
      <p:sp>
        <p:nvSpPr>
          <p:cNvPr id="3" name="Tekstvak 2">
            <a:extLst>
              <a:ext uri="{FF2B5EF4-FFF2-40B4-BE49-F238E27FC236}">
                <a16:creationId xmlns:a16="http://schemas.microsoft.com/office/drawing/2014/main" id="{917FFDB5-0C9C-7D47-A3E1-933AAE8CFDDD}"/>
              </a:ext>
            </a:extLst>
          </p:cNvPr>
          <p:cNvSpPr txBox="1"/>
          <p:nvPr/>
        </p:nvSpPr>
        <p:spPr>
          <a:xfrm>
            <a:off x="497542" y="196432"/>
            <a:ext cx="6595358" cy="553998"/>
          </a:xfrm>
          <a:prstGeom prst="rect">
            <a:avLst/>
          </a:prstGeom>
          <a:noFill/>
        </p:spPr>
        <p:txBody>
          <a:bodyPr wrap="square" lIns="91440" tIns="45720" rIns="91440" bIns="45720" rtlCol="0" anchor="t">
            <a:spAutoFit/>
          </a:bodyPr>
          <a:lstStyle/>
          <a:p>
            <a:r>
              <a:rPr lang="nl-NL" sz="3000">
                <a:solidFill>
                  <a:schemeClr val="bg1"/>
                </a:solidFill>
                <a:latin typeface="Nobel"/>
              </a:rPr>
              <a:t>Casussen</a:t>
            </a:r>
            <a:endParaRPr lang="nl-NL" sz="3000">
              <a:solidFill>
                <a:schemeClr val="bg1"/>
              </a:solidFill>
              <a:latin typeface="Nobel" panose="02000603030000020003" pitchFamily="2" charset="0"/>
            </a:endParaRPr>
          </a:p>
        </p:txBody>
      </p:sp>
      <p:sp>
        <p:nvSpPr>
          <p:cNvPr id="4" name="Tekstvak 3">
            <a:extLst>
              <a:ext uri="{FF2B5EF4-FFF2-40B4-BE49-F238E27FC236}">
                <a16:creationId xmlns:a16="http://schemas.microsoft.com/office/drawing/2014/main" id="{CCA31DB3-7DFE-7A4E-8C19-8040A73CD64A}"/>
              </a:ext>
            </a:extLst>
          </p:cNvPr>
          <p:cNvSpPr txBox="1"/>
          <p:nvPr/>
        </p:nvSpPr>
        <p:spPr>
          <a:xfrm>
            <a:off x="6802166" y="6343758"/>
            <a:ext cx="4326193" cy="738664"/>
          </a:xfrm>
          <a:prstGeom prst="rect">
            <a:avLst/>
          </a:prstGeom>
          <a:noFill/>
        </p:spPr>
        <p:txBody>
          <a:bodyPr wrap="square" lIns="91440" tIns="45720" rIns="91440" bIns="45720" rtlCol="0" anchor="t">
            <a:spAutoFit/>
          </a:bodyPr>
          <a:lstStyle/>
          <a:p>
            <a:r>
              <a:rPr lang="nl-NL" sz="1200" i="1">
                <a:solidFill>
                  <a:schemeClr val="bg1"/>
                </a:solidFill>
                <a:latin typeface="Calibri"/>
                <a:cs typeface="Calibri"/>
              </a:rPr>
              <a:t>BVV Omgevingsplan 22 april 2021</a:t>
            </a:r>
            <a:endParaRPr lang="nl-NL" sz="1200">
              <a:solidFill>
                <a:schemeClr val="bg1"/>
              </a:solidFill>
              <a:ea typeface="+mn-lt"/>
              <a:cs typeface="+mn-lt"/>
            </a:endParaRPr>
          </a:p>
          <a:p>
            <a:endParaRPr lang="nl-NL" sz="1200" i="1">
              <a:solidFill>
                <a:schemeClr val="bg1"/>
              </a:solidFill>
              <a:latin typeface="Calibri" panose="020F0502020204030204" pitchFamily="34" charset="0"/>
              <a:cs typeface="Calibri" panose="020F0502020204030204" pitchFamily="34" charset="0"/>
            </a:endParaRPr>
          </a:p>
          <a:p>
            <a:endParaRPr lang="nl-NL"/>
          </a:p>
        </p:txBody>
      </p:sp>
      <p:sp>
        <p:nvSpPr>
          <p:cNvPr id="5" name="Tekstvak 4">
            <a:extLst>
              <a:ext uri="{FF2B5EF4-FFF2-40B4-BE49-F238E27FC236}">
                <a16:creationId xmlns:a16="http://schemas.microsoft.com/office/drawing/2014/main" id="{85403B18-5016-6646-B1B6-C4E176FBCE5C}"/>
              </a:ext>
            </a:extLst>
          </p:cNvPr>
          <p:cNvSpPr txBox="1"/>
          <p:nvPr/>
        </p:nvSpPr>
        <p:spPr>
          <a:xfrm>
            <a:off x="446056" y="1099049"/>
            <a:ext cx="7215223" cy="4890032"/>
          </a:xfrm>
          <a:prstGeom prst="rect">
            <a:avLst/>
          </a:prstGeom>
          <a:noFill/>
        </p:spPr>
        <p:txBody>
          <a:bodyPr wrap="square" lIns="91440" tIns="45720" rIns="91440" bIns="45720" rtlCol="0" anchor="t">
            <a:noAutofit/>
          </a:bodyPr>
          <a:lstStyle/>
          <a:p>
            <a:endParaRPr lang="nl-NL" sz="1600"/>
          </a:p>
          <a:p>
            <a:endParaRPr lang="nl-NL" sz="1600" b="1">
              <a:solidFill>
                <a:srgbClr val="728004"/>
              </a:solidFill>
              <a:ea typeface="+mn-lt"/>
              <a:cs typeface="+mn-lt"/>
            </a:endParaRPr>
          </a:p>
          <a:p>
            <a:pPr marL="742950" lvl="1" indent="-285750">
              <a:buFont typeface="Arial,Sans-Serif"/>
              <a:buChar char="•"/>
            </a:pPr>
            <a:endParaRPr lang="nl-NL" sz="1600">
              <a:cs typeface="Calibri"/>
            </a:endParaRPr>
          </a:p>
          <a:p>
            <a:pPr marL="742950" lvl="1" indent="-285750">
              <a:buFont typeface="Arial,Sans-Serif"/>
              <a:buChar char="•"/>
            </a:pPr>
            <a:endParaRPr lang="nl-NL" sz="1600">
              <a:solidFill>
                <a:srgbClr val="000000"/>
              </a:solidFill>
              <a:cs typeface="Calibri" panose="020F0502020204030204"/>
            </a:endParaRPr>
          </a:p>
          <a:p>
            <a:endParaRPr lang="nl-NL" sz="1600">
              <a:solidFill>
                <a:srgbClr val="000000"/>
              </a:solidFill>
              <a:cs typeface="Calibri" panose="020F0502020204030204"/>
            </a:endParaRPr>
          </a:p>
          <a:p>
            <a:endParaRPr lang="nl-NL">
              <a:solidFill>
                <a:srgbClr val="62AFE2"/>
              </a:solidFill>
              <a:cs typeface="Calibri" panose="020F0502020204030204"/>
            </a:endParaRPr>
          </a:p>
        </p:txBody>
      </p:sp>
      <p:pic>
        <p:nvPicPr>
          <p:cNvPr id="7" name="Afbeelding 6">
            <a:extLst>
              <a:ext uri="{FF2B5EF4-FFF2-40B4-BE49-F238E27FC236}">
                <a16:creationId xmlns:a16="http://schemas.microsoft.com/office/drawing/2014/main" id="{9E8200D9-3086-D64E-A4E0-87F8C4076352}"/>
              </a:ext>
            </a:extLst>
          </p:cNvPr>
          <p:cNvPicPr>
            <a:picLocks noChangeAspect="1"/>
          </p:cNvPicPr>
          <p:nvPr/>
        </p:nvPicPr>
        <p:blipFill>
          <a:blip r:embed="rId3"/>
          <a:stretch>
            <a:fillRect/>
          </a:stretch>
        </p:blipFill>
        <p:spPr>
          <a:xfrm>
            <a:off x="497542" y="6058568"/>
            <a:ext cx="1703532" cy="570379"/>
          </a:xfrm>
          <a:prstGeom prst="rect">
            <a:avLst/>
          </a:prstGeom>
        </p:spPr>
      </p:pic>
      <p:sp>
        <p:nvSpPr>
          <p:cNvPr id="8" name="Tekstvak 14">
            <a:extLst>
              <a:ext uri="{FF2B5EF4-FFF2-40B4-BE49-F238E27FC236}">
                <a16:creationId xmlns:a16="http://schemas.microsoft.com/office/drawing/2014/main" id="{AA146C7E-CD7C-4428-AA8E-98D366A798FD}"/>
              </a:ext>
            </a:extLst>
          </p:cNvPr>
          <p:cNvSpPr txBox="1"/>
          <p:nvPr/>
        </p:nvSpPr>
        <p:spPr>
          <a:xfrm>
            <a:off x="896228" y="1402574"/>
            <a:ext cx="6492471" cy="3447098"/>
          </a:xfrm>
          <a:prstGeom prst="rect">
            <a:avLst/>
          </a:prstGeom>
          <a:noFill/>
        </p:spPr>
        <p:txBody>
          <a:bodyPr wrap="square" lIns="91440" tIns="45720" rIns="91440" bIns="45720" rtlCol="0" anchor="t">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rtl="0" fontAlgn="base"/>
            <a:r>
              <a:rPr lang="nl-NL" sz="2000" b="1">
                <a:solidFill>
                  <a:srgbClr val="000000"/>
                </a:solidFill>
                <a:latin typeface="Calibri"/>
                <a:cs typeface="Calibri"/>
              </a:rPr>
              <a:t>Waar rekening mee te houden bij het maken van keuzes</a:t>
            </a:r>
            <a:endParaRPr lang="en-US" sz="2000">
              <a:cs typeface="Calibri"/>
            </a:endParaRPr>
          </a:p>
          <a:p>
            <a:pPr rtl="0" fontAlgn="base"/>
            <a:endParaRPr lang="nl-NL" sz="2000">
              <a:solidFill>
                <a:srgbClr val="000000"/>
              </a:solidFill>
              <a:latin typeface="Calibri" panose="020F0502020204030204" pitchFamily="34" charset="0"/>
              <a:cs typeface="Calibri"/>
            </a:endParaRPr>
          </a:p>
          <a:p>
            <a:pPr marL="285750" indent="-285750" rtl="0" fontAlgn="base">
              <a:buFont typeface="Arial" panose="020B0604020202020204" pitchFamily="34" charset="0"/>
              <a:buChar char="•"/>
            </a:pPr>
            <a:r>
              <a:rPr lang="nl-NL" sz="2000" b="0" i="0">
                <a:solidFill>
                  <a:srgbClr val="000000"/>
                </a:solidFill>
                <a:effectLst/>
                <a:latin typeface="Calibri"/>
                <a:cs typeface="Calibri"/>
              </a:rPr>
              <a:t>Waarom wil je iets toetsen/beoordelen/ontvangen?</a:t>
            </a:r>
          </a:p>
          <a:p>
            <a:pPr marL="285750" indent="-285750">
              <a:buFont typeface="Arial" panose="020B0604020202020204" pitchFamily="34" charset="0"/>
              <a:buChar char="•"/>
            </a:pPr>
            <a:endParaRPr lang="nl-NL" sz="2000">
              <a:solidFill>
                <a:srgbClr val="000000"/>
              </a:solidFill>
              <a:latin typeface="Calibri"/>
              <a:cs typeface="Calibri"/>
            </a:endParaRPr>
          </a:p>
          <a:p>
            <a:pPr marL="285750" indent="-285750" rtl="0" fontAlgn="base">
              <a:buFont typeface="Arial" panose="020B0604020202020204" pitchFamily="34" charset="0"/>
              <a:buChar char="•"/>
            </a:pPr>
            <a:r>
              <a:rPr lang="nl-NL" sz="2000" b="0" i="0">
                <a:solidFill>
                  <a:srgbClr val="000000"/>
                </a:solidFill>
                <a:effectLst/>
                <a:latin typeface="Calibri"/>
                <a:cs typeface="Calibri"/>
              </a:rPr>
              <a:t>Initiatiefnemer (vrijheid/snelheid/vertrouwen)</a:t>
            </a:r>
          </a:p>
          <a:p>
            <a:pPr marL="285750" indent="-285750" fontAlgn="base">
              <a:buFont typeface="Arial" panose="020B0604020202020204" pitchFamily="34" charset="0"/>
              <a:buChar char="•"/>
            </a:pPr>
            <a:endParaRPr lang="nl-NL" sz="2000">
              <a:solidFill>
                <a:srgbClr val="000000"/>
              </a:solidFill>
              <a:latin typeface="Calibri"/>
              <a:cs typeface="Calibri"/>
            </a:endParaRPr>
          </a:p>
          <a:p>
            <a:pPr marL="285750" indent="-285750">
              <a:buFont typeface="Arial" panose="020B0604020202020204" pitchFamily="34" charset="0"/>
              <a:buChar char="•"/>
            </a:pPr>
            <a:r>
              <a:rPr lang="nl-NL" sz="2000">
                <a:solidFill>
                  <a:srgbClr val="000000"/>
                </a:solidFill>
                <a:latin typeface="Calibri"/>
                <a:cs typeface="Calibri"/>
              </a:rPr>
              <a:t>Input basisregistraties (WOZ, BAG)</a:t>
            </a:r>
            <a:endParaRPr lang="nl-NL"/>
          </a:p>
          <a:p>
            <a:pPr marL="285750" indent="-285750" fontAlgn="base">
              <a:buFont typeface="Arial" panose="020B0604020202020204" pitchFamily="34" charset="0"/>
              <a:buChar char="•"/>
            </a:pPr>
            <a:endParaRPr lang="nl-NL" sz="2000">
              <a:solidFill>
                <a:srgbClr val="000000"/>
              </a:solidFill>
              <a:latin typeface="Calibri"/>
              <a:cs typeface="Calibri"/>
            </a:endParaRPr>
          </a:p>
          <a:p>
            <a:pPr marL="285750" indent="-285750">
              <a:buFont typeface="Arial" panose="020B0604020202020204" pitchFamily="34" charset="0"/>
              <a:buChar char="•"/>
            </a:pPr>
            <a:r>
              <a:rPr lang="nl-NL" sz="2000">
                <a:solidFill>
                  <a:srgbClr val="000000"/>
                </a:solidFill>
                <a:latin typeface="Calibri"/>
                <a:cs typeface="Calibri"/>
              </a:rPr>
              <a:t>Toetsen aan voorkant of controleren aan achterkant? </a:t>
            </a:r>
          </a:p>
          <a:p>
            <a:pPr marL="285750" indent="-285750" fontAlgn="base">
              <a:buFont typeface="Arial" panose="020B0604020202020204" pitchFamily="34" charset="0"/>
              <a:buChar char="•"/>
            </a:pPr>
            <a:endParaRPr lang="nl-NL" sz="2000">
              <a:solidFill>
                <a:srgbClr val="000000"/>
              </a:solidFill>
              <a:latin typeface="Calibri" panose="020F0502020204030204" pitchFamily="34" charset="0"/>
              <a:cs typeface="Calibri"/>
            </a:endParaRPr>
          </a:p>
          <a:p>
            <a:pPr marL="285750" indent="-285750">
              <a:buFont typeface="Arial" panose="020B0604020202020204" pitchFamily="34" charset="0"/>
              <a:buChar char="•"/>
            </a:pPr>
            <a:r>
              <a:rPr lang="nl-NL" sz="2000">
                <a:solidFill>
                  <a:srgbClr val="000000"/>
                </a:solidFill>
                <a:latin typeface="Calibri"/>
                <a:cs typeface="Calibri"/>
              </a:rPr>
              <a:t>Opbrengst leges / kosten </a:t>
            </a:r>
            <a:endParaRPr lang="nl-NL" sz="2000" b="0" i="0">
              <a:solidFill>
                <a:srgbClr val="000000"/>
              </a:solidFill>
              <a:effectLst/>
              <a:latin typeface="Calibri" panose="020F0502020204030204" pitchFamily="34" charset="0"/>
              <a:cs typeface="Calibri"/>
            </a:endParaRPr>
          </a:p>
          <a:p>
            <a:pPr marL="285750" indent="-285750">
              <a:buFont typeface="Arial" panose="020B0604020202020204" pitchFamily="34" charset="0"/>
              <a:buChar char="•"/>
            </a:pPr>
            <a:endParaRPr lang="nl-NL" sz="2000">
              <a:solidFill>
                <a:srgbClr val="000000"/>
              </a:solidFill>
              <a:latin typeface="Calibri"/>
              <a:cs typeface="Calibri"/>
            </a:endParaRPr>
          </a:p>
          <a:p>
            <a:pPr marL="285750" indent="-285750">
              <a:buFont typeface="Arial" panose="020B0604020202020204" pitchFamily="34" charset="0"/>
              <a:buChar char="•"/>
            </a:pPr>
            <a:r>
              <a:rPr lang="nl-NL" sz="2000">
                <a:solidFill>
                  <a:srgbClr val="000000"/>
                </a:solidFill>
                <a:latin typeface="Calibri"/>
                <a:cs typeface="Calibri"/>
              </a:rPr>
              <a:t>Wie van de leden van de subgroepen geeft de terugkoppeling?</a:t>
            </a:r>
          </a:p>
          <a:p>
            <a:pPr algn="just" rtl="0" fontAlgn="base"/>
            <a:r>
              <a:rPr lang="nl-NL" sz="1800" b="0" i="0">
                <a:solidFill>
                  <a:srgbClr val="000000"/>
                </a:solidFill>
                <a:effectLst/>
                <a:latin typeface="Calibri" panose="020F0502020204030204" pitchFamily="34" charset="0"/>
              </a:rPr>
              <a:t> </a:t>
            </a:r>
          </a:p>
        </p:txBody>
      </p:sp>
    </p:spTree>
    <p:extLst>
      <p:ext uri="{BB962C8B-B14F-4D97-AF65-F5344CB8AC3E}">
        <p14:creationId xmlns:p14="http://schemas.microsoft.com/office/powerpoint/2010/main" val="567438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ED4C4806-0BBE-0340-AC12-1D509F0F3555}"/>
              </a:ext>
            </a:extLst>
          </p:cNvPr>
          <p:cNvPicPr>
            <a:picLocks noChangeAspect="1"/>
          </p:cNvPicPr>
          <p:nvPr/>
        </p:nvPicPr>
        <p:blipFill>
          <a:blip r:embed="rId3">
            <a:alphaModFix amt="85000"/>
          </a:blip>
          <a:stretch>
            <a:fillRect/>
          </a:stretch>
        </p:blipFill>
        <p:spPr>
          <a:xfrm>
            <a:off x="0" y="-81435"/>
            <a:ext cx="9144000" cy="6925456"/>
          </a:xfrm>
          <a:prstGeom prst="rect">
            <a:avLst/>
          </a:prstGeom>
        </p:spPr>
      </p:pic>
      <p:pic>
        <p:nvPicPr>
          <p:cNvPr id="6" name="Afbeelding 5">
            <a:extLst>
              <a:ext uri="{FF2B5EF4-FFF2-40B4-BE49-F238E27FC236}">
                <a16:creationId xmlns:a16="http://schemas.microsoft.com/office/drawing/2014/main" id="{3331DD6A-C604-6643-8DD9-7094C11BDD57}"/>
              </a:ext>
            </a:extLst>
          </p:cNvPr>
          <p:cNvPicPr>
            <a:picLocks noChangeAspect="1"/>
          </p:cNvPicPr>
          <p:nvPr/>
        </p:nvPicPr>
        <p:blipFill>
          <a:blip r:embed="rId4"/>
          <a:stretch>
            <a:fillRect/>
          </a:stretch>
        </p:blipFill>
        <p:spPr>
          <a:xfrm>
            <a:off x="474704" y="73180"/>
            <a:ext cx="1391564" cy="1642673"/>
          </a:xfrm>
          <a:prstGeom prst="rect">
            <a:avLst/>
          </a:prstGeom>
        </p:spPr>
      </p:pic>
      <p:sp>
        <p:nvSpPr>
          <p:cNvPr id="2" name="TextBox 1">
            <a:extLst>
              <a:ext uri="{FF2B5EF4-FFF2-40B4-BE49-F238E27FC236}">
                <a16:creationId xmlns:a16="http://schemas.microsoft.com/office/drawing/2014/main" id="{A40E2539-7888-4D33-B7F2-325E82A75AFB}"/>
              </a:ext>
            </a:extLst>
          </p:cNvPr>
          <p:cNvSpPr txBox="1"/>
          <p:nvPr/>
        </p:nvSpPr>
        <p:spPr>
          <a:xfrm>
            <a:off x="2765871" y="4853499"/>
            <a:ext cx="3697274"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a:solidFill>
                  <a:schemeClr val="bg1"/>
                </a:solidFill>
              </a:rPr>
              <a:t>Dank </a:t>
            </a:r>
            <a:r>
              <a:rPr lang="en-US" sz="2400" err="1">
                <a:solidFill>
                  <a:schemeClr val="bg1"/>
                </a:solidFill>
              </a:rPr>
              <a:t>voor</a:t>
            </a:r>
            <a:r>
              <a:rPr lang="en-US" sz="2400">
                <a:solidFill>
                  <a:schemeClr val="bg1"/>
                </a:solidFill>
              </a:rPr>
              <a:t> </a:t>
            </a:r>
            <a:r>
              <a:rPr lang="en-US" sz="2400" err="1">
                <a:solidFill>
                  <a:schemeClr val="bg1"/>
                </a:solidFill>
              </a:rPr>
              <a:t>uw</a:t>
            </a:r>
            <a:r>
              <a:rPr lang="en-US" sz="2400">
                <a:solidFill>
                  <a:schemeClr val="bg1"/>
                </a:solidFill>
              </a:rPr>
              <a:t> </a:t>
            </a:r>
            <a:r>
              <a:rPr lang="en-US" sz="2400" err="1">
                <a:solidFill>
                  <a:schemeClr val="bg1"/>
                </a:solidFill>
              </a:rPr>
              <a:t>aandacht</a:t>
            </a:r>
            <a:r>
              <a:rPr lang="en-US" sz="2400">
                <a:solidFill>
                  <a:schemeClr val="bg1"/>
                </a:solidFill>
              </a:rPr>
              <a:t>!</a:t>
            </a:r>
            <a:endParaRPr lang="en-US" sz="2400">
              <a:solidFill>
                <a:schemeClr val="bg1"/>
              </a:solidFill>
              <a:cs typeface="Calibri"/>
            </a:endParaRPr>
          </a:p>
        </p:txBody>
      </p:sp>
    </p:spTree>
    <p:extLst>
      <p:ext uri="{BB962C8B-B14F-4D97-AF65-F5344CB8AC3E}">
        <p14:creationId xmlns:p14="http://schemas.microsoft.com/office/powerpoint/2010/main" val="2716949149"/>
      </p:ext>
    </p:extLst>
  </p:cSld>
  <p:clrMapOvr>
    <a:masterClrMapping/>
  </p:clrMapOvr>
</p:sld>
</file>

<file path=ppt/theme/theme1.xml><?xml version="1.0" encoding="utf-8"?>
<a:theme xmlns:a="http://schemas.openxmlformats.org/drawingml/2006/main" name="Frame">
  <a:themeElements>
    <a:clrScheme name="Hollands Kroon">
      <a:dk1>
        <a:srgbClr val="000000"/>
      </a:dk1>
      <a:lt1>
        <a:srgbClr val="FFFFFF"/>
      </a:lt1>
      <a:dk2>
        <a:srgbClr val="565349"/>
      </a:dk2>
      <a:lt2>
        <a:srgbClr val="DDDDDD"/>
      </a:lt2>
      <a:accent1>
        <a:srgbClr val="A3C900"/>
      </a:accent1>
      <a:accent2>
        <a:srgbClr val="EA5D27"/>
      </a:accent2>
      <a:accent3>
        <a:srgbClr val="329ED4"/>
      </a:accent3>
      <a:accent4>
        <a:srgbClr val="990B2E"/>
      </a:accent4>
      <a:accent5>
        <a:srgbClr val="008536"/>
      </a:accent5>
      <a:accent6>
        <a:srgbClr val="FFFFFF"/>
      </a:accent6>
      <a:hlink>
        <a:srgbClr val="329ED4"/>
      </a:hlink>
      <a:folHlink>
        <a:srgbClr val="B2B2B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Presentatie_wt" id="{28405909-73AB-C949-B812-746630CD0D54}" vid="{4AE48643-CD5E-454A-A8B4-F36580285C94}"/>
    </a:ext>
  </a:ext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haredContentType xmlns="Microsoft.SharePoint.Taxonomy.ContentTypeSync" SourceId="be2bb301-337e-4fd9-b97f-f1941be93156" ContentTypeId="0x0101" PreviousValue="false"/>
</file>

<file path=customXml/item2.xml><?xml version="1.0" encoding="utf-8"?>
<p:properties xmlns:p="http://schemas.microsoft.com/office/2006/metadata/properties" xmlns:xsi="http://www.w3.org/2001/XMLSchema-instance" xmlns:pc="http://schemas.microsoft.com/office/infopath/2007/PartnerControls">
  <documentManagement>
    <Soort_x0020_Correspondentie xmlns="5717d259-d152-48e5-84f8-f49ff581c316" xsi:nil="true"/>
    <KVK xmlns="5717d259-d152-48e5-84f8-f49ff581c316" xsi:nil="true"/>
    <Datum_x0020_Ontvangst xmlns="5717d259-d152-48e5-84f8-f49ff581c316" xsi:nil="true"/>
    <Datum_x0020_Document xmlns="5717d259-d152-48e5-84f8-f49ff581c316" xsi:nil="true"/>
    <Klant_x0020_Naam xmlns="5717d259-d152-48e5-84f8-f49ff581c316" xsi:nil="true"/>
    <Klant_x0020_Adres xmlns="5717d259-d152-48e5-84f8-f49ff581c316" xsi:nil="true"/>
    <Extern_x0020_kenmerk xmlns="5717d259-d152-48e5-84f8-f49ff581c316" xsi:nil="true"/>
    <Klant_x0020_Plaats xmlns="5717d259-d152-48e5-84f8-f49ff581c316" xsi:nil="true"/>
    <Klant_x0020_Postcode xmlns="5717d259-d152-48e5-84f8-f49ff581c316" xsi:nil="true"/>
    <BSN xmlns="5717d259-d152-48e5-84f8-f49ff581c316" xsi:nil="true"/>
    <Documentomschrijving xmlns="5717d259-d152-48e5-84f8-f49ff581c316" xsi:nil="true"/>
    <BSN_x0020__x002f__x0020_KVK xmlns="5717d259-d152-48e5-84f8-f49ff581c316" xsi:nil="true"/>
    <TaxCatchAll xmlns="5717d259-d152-48e5-84f8-f49ff581c316"/>
    <SharedWithUsers xmlns="491015e7-3ce2-424c-ba7c-6a3d83bcd0f9">
      <UserInfo>
        <DisplayName>Robin Mande</DisplayName>
        <AccountId>34</AccountId>
        <AccountType/>
      </UserInfo>
      <UserInfo>
        <DisplayName>Anja Broers</DisplayName>
        <AccountId>155</AccountId>
        <AccountType/>
      </UserInfo>
      <UserInfo>
        <DisplayName>Erwin Baltus</DisplayName>
        <AccountId>161</AccountId>
        <AccountType/>
      </UserInfo>
      <UserInfo>
        <DisplayName>Pietro Dikmoet</DisplayName>
        <AccountId>260</AccountId>
        <AccountType/>
      </UserInfo>
      <UserInfo>
        <DisplayName>Ben Bruin</DisplayName>
        <AccountId>180</AccountId>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cument" ma:contentTypeID="0x010100886287ADF3710E43A9CCE0E65CEF4ECF" ma:contentTypeVersion="14" ma:contentTypeDescription="Een nieuw document maken." ma:contentTypeScope="" ma:versionID="cb4adcb8121eed943c0e6ec1e8fe58df">
  <xsd:schema xmlns:xsd="http://www.w3.org/2001/XMLSchema" xmlns:xs="http://www.w3.org/2001/XMLSchema" xmlns:p="http://schemas.microsoft.com/office/2006/metadata/properties" xmlns:ns2="5717d259-d152-48e5-84f8-f49ff581c316" xmlns:ns3="863f2a84-7bee-49e6-9ce8-605f2cb8b59b" xmlns:ns4="491015e7-3ce2-424c-ba7c-6a3d83bcd0f9" targetNamespace="http://schemas.microsoft.com/office/2006/metadata/properties" ma:root="true" ma:fieldsID="a935ab2144bda25a85b8816c1ad867cf" ns2:_="" ns3:_="" ns4:_="">
    <xsd:import namespace="5717d259-d152-48e5-84f8-f49ff581c316"/>
    <xsd:import namespace="863f2a84-7bee-49e6-9ce8-605f2cb8b59b"/>
    <xsd:import namespace="491015e7-3ce2-424c-ba7c-6a3d83bcd0f9"/>
    <xsd:element name="properties">
      <xsd:complexType>
        <xsd:sequence>
          <xsd:element name="documentManagement">
            <xsd:complexType>
              <xsd:all>
                <xsd:element ref="ns2:BSN" minOccurs="0"/>
                <xsd:element ref="ns2:KVK" minOccurs="0"/>
                <xsd:element ref="ns2:Datum_x0020_Document" minOccurs="0"/>
                <xsd:element ref="ns2:Datum_x0020_Ontvangst" minOccurs="0"/>
                <xsd:element ref="ns2:Documentomschrijving" minOccurs="0"/>
                <xsd:element ref="ns2:Extern_x0020_kenmerk" minOccurs="0"/>
                <xsd:element ref="ns2:Klant_x0020_Adres" minOccurs="0"/>
                <xsd:element ref="ns2:Klant_x0020_Naam" minOccurs="0"/>
                <xsd:element ref="ns2:Klant_x0020_Plaats" minOccurs="0"/>
                <xsd:element ref="ns2:Klant_x0020_Postcode" minOccurs="0"/>
                <xsd:element ref="ns2:Soort_x0020_Correspondentie" minOccurs="0"/>
                <xsd:element ref="ns2:TaxCatchAll" minOccurs="0"/>
                <xsd:element ref="ns2:TaxCatchAllLabel" minOccurs="0"/>
                <xsd:element ref="ns2:BSN_x0020__x002f__x0020_KVK" minOccurs="0"/>
                <xsd:element ref="ns3:MediaServiceMetadata" minOccurs="0"/>
                <xsd:element ref="ns3:MediaServiceFastMetadata"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4:SharedWithUsers" minOccurs="0"/>
                <xsd:element ref="ns4:SharedWithDetails"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717d259-d152-48e5-84f8-f49ff581c316" elementFormDefault="qualified">
    <xsd:import namespace="http://schemas.microsoft.com/office/2006/documentManagement/types"/>
    <xsd:import namespace="http://schemas.microsoft.com/office/infopath/2007/PartnerControls"/>
    <xsd:element name="BSN" ma:index="1" nillable="true" ma:displayName="BSN" ma:internalName="BSN0">
      <xsd:simpleType>
        <xsd:restriction base="dms:Text">
          <xsd:maxLength value="255"/>
        </xsd:restriction>
      </xsd:simpleType>
    </xsd:element>
    <xsd:element name="KVK" ma:index="2" nillable="true" ma:displayName="KVK" ma:internalName="KVK">
      <xsd:simpleType>
        <xsd:restriction base="dms:Text">
          <xsd:maxLength value="255"/>
        </xsd:restriction>
      </xsd:simpleType>
    </xsd:element>
    <xsd:element name="Datum_x0020_Document" ma:index="3" nillable="true" ma:displayName="Datum Document" ma:format="DateOnly" ma:internalName="Datum_x0020_Document">
      <xsd:simpleType>
        <xsd:restriction base="dms:DateTime"/>
      </xsd:simpleType>
    </xsd:element>
    <xsd:element name="Datum_x0020_Ontvangst" ma:index="4" nillable="true" ma:displayName="Datum Ontvangst" ma:format="DateOnly" ma:internalName="Datum_x0020_Ontvangst">
      <xsd:simpleType>
        <xsd:restriction base="dms:DateTime"/>
      </xsd:simpleType>
    </xsd:element>
    <xsd:element name="Documentomschrijving" ma:index="5" nillable="true" ma:displayName="Documentomschrijving" ma:internalName="Documentomschrijving">
      <xsd:simpleType>
        <xsd:restriction base="dms:Note">
          <xsd:maxLength value="255"/>
        </xsd:restriction>
      </xsd:simpleType>
    </xsd:element>
    <xsd:element name="Extern_x0020_kenmerk" ma:index="6" nillable="true" ma:displayName="Extern kenmerk" ma:internalName="Extern_x0020_kenmerk">
      <xsd:simpleType>
        <xsd:restriction base="dms:Text">
          <xsd:maxLength value="255"/>
        </xsd:restriction>
      </xsd:simpleType>
    </xsd:element>
    <xsd:element name="Klant_x0020_Adres" ma:index="7" nillable="true" ma:displayName="Klant Adres" ma:internalName="Klant_x0020_Adres">
      <xsd:simpleType>
        <xsd:restriction base="dms:Text">
          <xsd:maxLength value="255"/>
        </xsd:restriction>
      </xsd:simpleType>
    </xsd:element>
    <xsd:element name="Klant_x0020_Naam" ma:index="8" nillable="true" ma:displayName="Klant Naam" ma:internalName="Klant_x0020_Naam">
      <xsd:simpleType>
        <xsd:restriction base="dms:Text">
          <xsd:maxLength value="255"/>
        </xsd:restriction>
      </xsd:simpleType>
    </xsd:element>
    <xsd:element name="Klant_x0020_Plaats" ma:index="9" nillable="true" ma:displayName="Klant Plaats" ma:internalName="Klant_x0020_Plaats">
      <xsd:simpleType>
        <xsd:restriction base="dms:Text">
          <xsd:maxLength value="255"/>
        </xsd:restriction>
      </xsd:simpleType>
    </xsd:element>
    <xsd:element name="Klant_x0020_Postcode" ma:index="10" nillable="true" ma:displayName="Klant Postcode" ma:internalName="Klant_x0020_Postcode">
      <xsd:simpleType>
        <xsd:restriction base="dms:Text">
          <xsd:maxLength value="255"/>
        </xsd:restriction>
      </xsd:simpleType>
    </xsd:element>
    <xsd:element name="Soort_x0020_Correspondentie" ma:index="11" nillable="true" ma:displayName="Soort Correspondentie" ma:format="Dropdown" ma:internalName="Soort_x0020_Correspondentie">
      <xsd:simpleType>
        <xsd:restriction base="dms:Choice">
          <xsd:enumeration value="Inkomend"/>
          <xsd:enumeration value="Uitgaand"/>
          <xsd:enumeration value="Intern"/>
        </xsd:restriction>
      </xsd:simpleType>
    </xsd:element>
    <xsd:element name="TaxCatchAll" ma:index="16" nillable="true" ma:displayName="Taxonomy Catch All Column" ma:hidden="true" ma:list="{1c51e034-25f6-4b4e-b8e0-e74e8c1a9e90}" ma:internalName="TaxCatchAll" ma:showField="CatchAllData" ma:web="491015e7-3ce2-424c-ba7c-6a3d83bcd0f9">
      <xsd:complexType>
        <xsd:complexContent>
          <xsd:extension base="dms:MultiChoiceLookup">
            <xsd:sequence>
              <xsd:element name="Value" type="dms:Lookup" maxOccurs="unbounded" minOccurs="0" nillable="true"/>
            </xsd:sequence>
          </xsd:extension>
        </xsd:complexContent>
      </xsd:complexType>
    </xsd:element>
    <xsd:element name="TaxCatchAllLabel" ma:index="17" nillable="true" ma:displayName="Taxonomy Catch All Column1" ma:hidden="true" ma:list="{1c51e034-25f6-4b4e-b8e0-e74e8c1a9e90}" ma:internalName="TaxCatchAllLabel" ma:readOnly="true" ma:showField="CatchAllDataLabel" ma:web="491015e7-3ce2-424c-ba7c-6a3d83bcd0f9">
      <xsd:complexType>
        <xsd:complexContent>
          <xsd:extension base="dms:MultiChoiceLookup">
            <xsd:sequence>
              <xsd:element name="Value" type="dms:Lookup" maxOccurs="unbounded" minOccurs="0" nillable="true"/>
            </xsd:sequence>
          </xsd:extension>
        </xsd:complexContent>
      </xsd:complexType>
    </xsd:element>
    <xsd:element name="BSN_x0020__x002f__x0020_KVK" ma:index="18" nillable="true" ma:displayName="BSN / KVK" ma:hidden="true" ma:internalName="BSN_x0020__x002F__x0020_KVK" ma:readOnly="false">
      <xsd:simpleType>
        <xsd:restriction base="dms:Number"/>
      </xsd:simpleType>
    </xsd:element>
  </xsd:schema>
  <xsd:schema xmlns:xsd="http://www.w3.org/2001/XMLSchema" xmlns:xs="http://www.w3.org/2001/XMLSchema" xmlns:dms="http://schemas.microsoft.com/office/2006/documentManagement/types" xmlns:pc="http://schemas.microsoft.com/office/infopath/2007/PartnerControls" targetNamespace="863f2a84-7bee-49e6-9ce8-605f2cb8b59b" elementFormDefault="qualified">
    <xsd:import namespace="http://schemas.microsoft.com/office/2006/documentManagement/types"/>
    <xsd:import namespace="http://schemas.microsoft.com/office/infopath/2007/PartnerControls"/>
    <xsd:element name="MediaServiceMetadata" ma:index="22" nillable="true" ma:displayName="MediaServiceMetadata" ma:hidden="true" ma:internalName="MediaServiceMetadata" ma:readOnly="true">
      <xsd:simpleType>
        <xsd:restriction base="dms:Note"/>
      </xsd:simpleType>
    </xsd:element>
    <xsd:element name="MediaServiceFastMetadata" ma:index="23" nillable="true" ma:displayName="MediaServiceFastMetadata" ma:hidden="true" ma:internalName="MediaServiceFastMetadata" ma:readOnly="true">
      <xsd:simpleType>
        <xsd:restriction base="dms:Note"/>
      </xsd:simpleType>
    </xsd:element>
    <xsd:element name="MediaServiceAutoTags" ma:index="24" nillable="true" ma:displayName="Tags" ma:internalName="MediaServiceAutoTags" ma:readOnly="true">
      <xsd:simpleType>
        <xsd:restriction base="dms:Text"/>
      </xsd:simpleType>
    </xsd:element>
    <xsd:element name="MediaServiceOCR" ma:index="25" nillable="true" ma:displayName="Extracted Text" ma:internalName="MediaServiceOCR" ma:readOnly="true">
      <xsd:simpleType>
        <xsd:restriction base="dms:Note">
          <xsd:maxLength value="255"/>
        </xsd:restriction>
      </xsd:simpleType>
    </xsd:element>
    <xsd:element name="MediaServiceGenerationTime" ma:index="26" nillable="true" ma:displayName="MediaServiceGenerationTime" ma:hidden="true" ma:internalName="MediaServiceGenerationTime" ma:readOnly="true">
      <xsd:simpleType>
        <xsd:restriction base="dms:Text"/>
      </xsd:simpleType>
    </xsd:element>
    <xsd:element name="MediaServiceEventHashCode" ma:index="27" nillable="true" ma:displayName="MediaServiceEventHashCode" ma:hidden="true" ma:internalName="MediaServiceEventHashCode" ma:readOnly="true">
      <xsd:simpleType>
        <xsd:restriction base="dms:Text"/>
      </xsd:simpleType>
    </xsd:element>
    <xsd:element name="MediaServiceDateTaken" ma:index="28" nillable="true" ma:displayName="MediaServiceDateTaken" ma:hidden="true" ma:internalName="MediaServiceDateTaken" ma:readOnly="true">
      <xsd:simpleType>
        <xsd:restriction base="dms:Text"/>
      </xsd:simpleType>
    </xsd:element>
    <xsd:element name="MediaServiceLocation" ma:index="29" nillable="true" ma:displayName="Location" ma:internalName="MediaServiceLocation" ma:readOnly="true">
      <xsd:simpleType>
        <xsd:restriction base="dms:Text"/>
      </xsd:simpleType>
    </xsd:element>
    <xsd:element name="MediaServiceAutoKeyPoints" ma:index="32" nillable="true" ma:displayName="MediaServiceAutoKeyPoints" ma:hidden="true" ma:internalName="MediaServiceAutoKeyPoints" ma:readOnly="true">
      <xsd:simpleType>
        <xsd:restriction base="dms:Note"/>
      </xsd:simpleType>
    </xsd:element>
    <xsd:element name="MediaServiceKeyPoints" ma:index="33"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91015e7-3ce2-424c-ba7c-6a3d83bcd0f9" elementFormDefault="qualified">
    <xsd:import namespace="http://schemas.microsoft.com/office/2006/documentManagement/types"/>
    <xsd:import namespace="http://schemas.microsoft.com/office/infopath/2007/PartnerControls"/>
    <xsd:element name="SharedWithUsers" ma:index="30"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31" nillable="true" ma:displayName="Gedeeld met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1" ma:displayName="Inhoudstype"/>
        <xsd:element ref="dc:title" minOccurs="0" maxOccurs="1" ma:index="12"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F203BA0-C4A5-4332-8E63-2560D32BD441}">
  <ds:schemaRefs>
    <ds:schemaRef ds:uri="Microsoft.SharePoint.Taxonomy.ContentTypeSync"/>
  </ds:schemaRefs>
</ds:datastoreItem>
</file>

<file path=customXml/itemProps2.xml><?xml version="1.0" encoding="utf-8"?>
<ds:datastoreItem xmlns:ds="http://schemas.openxmlformats.org/officeDocument/2006/customXml" ds:itemID="{95527B31-AB71-49F6-BF76-106DB6D0DAA6}">
  <ds:schemaRefs>
    <ds:schemaRef ds:uri="0674b79d-f3cf-4bd9-8827-3f1a0186d1f9"/>
    <ds:schemaRef ds:uri="491015e7-3ce2-424c-ba7c-6a3d83bcd0f9"/>
    <ds:schemaRef ds:uri="49b33146-e0b2-4c32-87d7-59dfdbfd4092"/>
    <ds:schemaRef ds:uri="5717d259-d152-48e5-84f8-f49ff581c316"/>
    <ds:schemaRef ds:uri="e36cd3a5-69bd-4cfd-933d-a1ea1e420797"/>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F5803E4F-2B59-4843-96BC-4F49010EF109}">
  <ds:schemaRefs>
    <ds:schemaRef ds:uri="http://schemas.microsoft.com/sharepoint/v3/contenttype/forms"/>
  </ds:schemaRefs>
</ds:datastoreItem>
</file>

<file path=customXml/itemProps4.xml><?xml version="1.0" encoding="utf-8"?>
<ds:datastoreItem xmlns:ds="http://schemas.openxmlformats.org/officeDocument/2006/customXml" ds:itemID="{A6831AA5-0E33-4420-BBE3-A17DD5BCF947}">
  <ds:schemaRefs>
    <ds:schemaRef ds:uri="491015e7-3ce2-424c-ba7c-6a3d83bcd0f9"/>
    <ds:schemaRef ds:uri="5717d259-d152-48e5-84f8-f49ff581c316"/>
    <ds:schemaRef ds:uri="863f2a84-7bee-49e6-9ce8-605f2cb8b59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Sjabloon PowerPoint presentatie (1)</Template>
  <TotalTime>0</TotalTime>
  <Words>663</Words>
  <Application>Microsoft Office PowerPoint</Application>
  <PresentationFormat>Diavoorstelling (4:3)</PresentationFormat>
  <Paragraphs>148</Paragraphs>
  <Slides>12</Slides>
  <Notes>1</Notes>
  <HiddenSlides>0</HiddenSlides>
  <MMClips>0</MMClips>
  <ScaleCrop>false</ScaleCrop>
  <HeadingPairs>
    <vt:vector size="4" baseType="variant">
      <vt:variant>
        <vt:lpstr>Thema</vt:lpstr>
      </vt:variant>
      <vt:variant>
        <vt:i4>1</vt:i4>
      </vt:variant>
      <vt:variant>
        <vt:lpstr>Diatitels</vt:lpstr>
      </vt:variant>
      <vt:variant>
        <vt:i4>12</vt:i4>
      </vt:variant>
    </vt:vector>
  </HeadingPairs>
  <TitlesOfParts>
    <vt:vector size="13" baseType="lpstr">
      <vt:lpstr>Frame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Ilja de Wilt</dc:creator>
  <cp:lastModifiedBy>Dirk Treffers</cp:lastModifiedBy>
  <cp:revision>5</cp:revision>
  <dcterms:created xsi:type="dcterms:W3CDTF">2021-03-31T09:27:45Z</dcterms:created>
  <dcterms:modified xsi:type="dcterms:W3CDTF">2021-04-26T12:52:18Z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0x010100886287ADF3710E43A9CCE0E65CEF4ECF</vt:lpwstr>
  </property>
  <property fmtid="{D5CDD505-2E9C-101B-9397-08002B2CF9AE}" pid="3" name="_dlc_DocIdItemGuid">
    <vt:lpwstr>c9863b68-278c-4477-b91b-34972f4a661d</vt:lpwstr>
  </property>
</Properties>
</file>